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279" r:id="rId5"/>
    <p:sldId id="282" r:id="rId6"/>
    <p:sldId id="283" r:id="rId7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F811E5-B371-6A28-BF9A-0F57DE4B7A28}" name="Alice Brealy" initials="AB" userId="S::abrealy@caterlinkltd.co.uk::702f5e84-6c0f-4bcb-baa0-ae526eff2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CC"/>
    <a:srgbClr val="FF4343"/>
    <a:srgbClr val="54BCEB"/>
    <a:srgbClr val="FFF0D2"/>
    <a:srgbClr val="C9FFFB"/>
    <a:srgbClr val="00C8BA"/>
    <a:srgbClr val="C5FFFB"/>
    <a:srgbClr val="00968B"/>
    <a:srgbClr val="009E93"/>
    <a:srgbClr val="006D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469807-5DBA-4E06-8ABF-614A22198D9F}" v="8" dt="2025-03-10T13:16:43.0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660"/>
  </p:normalViewPr>
  <p:slideViewPr>
    <p:cSldViewPr snapToGrid="0">
      <p:cViewPr varScale="1">
        <p:scale>
          <a:sx n="70" d="100"/>
          <a:sy n="70" d="100"/>
        </p:scale>
        <p:origin x="1044" y="5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en Kent" userId="b9f4a303-6005-4abf-8318-80c4bb3438eb" providerId="ADAL" clId="{5496EF89-D3EB-4F58-8E89-3DA1A7DD38C4}"/>
    <pc:docChg chg="modSld">
      <pc:chgData name="Stephen Kent" userId="b9f4a303-6005-4abf-8318-80c4bb3438eb" providerId="ADAL" clId="{5496EF89-D3EB-4F58-8E89-3DA1A7DD38C4}" dt="2025-03-04T11:52:19.948" v="0" actId="20577"/>
      <pc:docMkLst>
        <pc:docMk/>
      </pc:docMkLst>
      <pc:sldChg chg="modSp mod">
        <pc:chgData name="Stephen Kent" userId="b9f4a303-6005-4abf-8318-80c4bb3438eb" providerId="ADAL" clId="{5496EF89-D3EB-4F58-8E89-3DA1A7DD38C4}" dt="2025-03-04T11:52:19.948" v="0" actId="20577"/>
        <pc:sldMkLst>
          <pc:docMk/>
          <pc:sldMk cId="1754607293" sldId="283"/>
        </pc:sldMkLst>
        <pc:graphicFrameChg chg="modGraphic">
          <ac:chgData name="Stephen Kent" userId="b9f4a303-6005-4abf-8318-80c4bb3438eb" providerId="ADAL" clId="{5496EF89-D3EB-4F58-8E89-3DA1A7DD38C4}" dt="2025-03-04T11:52:19.948" v="0" actId="20577"/>
          <ac:graphicFrameMkLst>
            <pc:docMk/>
            <pc:sldMk cId="1754607293" sldId="283"/>
            <ac:graphicFrameMk id="3" creationId="{F3D7B340-B940-FCF6-32EB-7529ADACE324}"/>
          </ac:graphicFrameMkLst>
        </pc:graphicFrameChg>
      </pc:sldChg>
    </pc:docChg>
  </pc:docChgLst>
  <pc:docChgLst>
    <pc:chgData name="Stephen Kent" userId="b9f4a303-6005-4abf-8318-80c4bb3438eb" providerId="ADAL" clId="{2F469807-5DBA-4E06-8ABF-614A22198D9F}"/>
    <pc:docChg chg="custSel modSld">
      <pc:chgData name="Stephen Kent" userId="b9f4a303-6005-4abf-8318-80c4bb3438eb" providerId="ADAL" clId="{2F469807-5DBA-4E06-8ABF-614A22198D9F}" dt="2025-03-10T13:16:43.017" v="13"/>
      <pc:docMkLst>
        <pc:docMk/>
      </pc:docMkLst>
      <pc:sldChg chg="addSp delSp modSp mod">
        <pc:chgData name="Stephen Kent" userId="b9f4a303-6005-4abf-8318-80c4bb3438eb" providerId="ADAL" clId="{2F469807-5DBA-4E06-8ABF-614A22198D9F}" dt="2025-03-10T13:16:26.034" v="8" actId="1076"/>
        <pc:sldMkLst>
          <pc:docMk/>
          <pc:sldMk cId="1397131972" sldId="279"/>
        </pc:sldMkLst>
        <pc:picChg chg="add del mod">
          <ac:chgData name="Stephen Kent" userId="b9f4a303-6005-4abf-8318-80c4bb3438eb" providerId="ADAL" clId="{2F469807-5DBA-4E06-8ABF-614A22198D9F}" dt="2025-03-10T13:16:12.242" v="3" actId="478"/>
          <ac:picMkLst>
            <pc:docMk/>
            <pc:sldMk cId="1397131972" sldId="279"/>
            <ac:picMk id="7" creationId="{EFB16E02-1412-AE9D-12FC-4BCD8484D3DD}"/>
          </ac:picMkLst>
        </pc:picChg>
        <pc:picChg chg="add mod">
          <ac:chgData name="Stephen Kent" userId="b9f4a303-6005-4abf-8318-80c4bb3438eb" providerId="ADAL" clId="{2F469807-5DBA-4E06-8ABF-614A22198D9F}" dt="2025-03-10T13:16:26.034" v="8" actId="1076"/>
          <ac:picMkLst>
            <pc:docMk/>
            <pc:sldMk cId="1397131972" sldId="279"/>
            <ac:picMk id="9" creationId="{B1627AF9-7C4E-5636-BB73-37B6CDA36319}"/>
          </ac:picMkLst>
        </pc:picChg>
      </pc:sldChg>
      <pc:sldChg chg="addSp delSp modSp mod">
        <pc:chgData name="Stephen Kent" userId="b9f4a303-6005-4abf-8318-80c4bb3438eb" providerId="ADAL" clId="{2F469807-5DBA-4E06-8ABF-614A22198D9F}" dt="2025-03-10T13:16:37.944" v="11"/>
        <pc:sldMkLst>
          <pc:docMk/>
          <pc:sldMk cId="637377597" sldId="282"/>
        </pc:sldMkLst>
        <pc:picChg chg="add del mod">
          <ac:chgData name="Stephen Kent" userId="b9f4a303-6005-4abf-8318-80c4bb3438eb" providerId="ADAL" clId="{2F469807-5DBA-4E06-8ABF-614A22198D9F}" dt="2025-03-10T13:16:36.315" v="10" actId="478"/>
          <ac:picMkLst>
            <pc:docMk/>
            <pc:sldMk cId="637377597" sldId="282"/>
            <ac:picMk id="26" creationId="{8599D6FB-A653-88BB-9D43-B2EC1A22DB96}"/>
          </ac:picMkLst>
        </pc:picChg>
        <pc:picChg chg="add mod">
          <ac:chgData name="Stephen Kent" userId="b9f4a303-6005-4abf-8318-80c4bb3438eb" providerId="ADAL" clId="{2F469807-5DBA-4E06-8ABF-614A22198D9F}" dt="2025-03-10T13:16:31.190" v="9"/>
          <ac:picMkLst>
            <pc:docMk/>
            <pc:sldMk cId="637377597" sldId="282"/>
            <ac:picMk id="55" creationId="{C414760C-A297-4636-06A6-5A9173CDE17A}"/>
          </ac:picMkLst>
        </pc:picChg>
        <pc:picChg chg="add mod">
          <ac:chgData name="Stephen Kent" userId="b9f4a303-6005-4abf-8318-80c4bb3438eb" providerId="ADAL" clId="{2F469807-5DBA-4E06-8ABF-614A22198D9F}" dt="2025-03-10T13:16:37.944" v="11"/>
          <ac:picMkLst>
            <pc:docMk/>
            <pc:sldMk cId="637377597" sldId="282"/>
            <ac:picMk id="56" creationId="{290814A0-81B7-6F6B-0778-F103D0BB8720}"/>
          </ac:picMkLst>
        </pc:picChg>
      </pc:sldChg>
      <pc:sldChg chg="addSp delSp modSp mod">
        <pc:chgData name="Stephen Kent" userId="b9f4a303-6005-4abf-8318-80c4bb3438eb" providerId="ADAL" clId="{2F469807-5DBA-4E06-8ABF-614A22198D9F}" dt="2025-03-10T13:16:43.017" v="13"/>
        <pc:sldMkLst>
          <pc:docMk/>
          <pc:sldMk cId="1754607293" sldId="283"/>
        </pc:sldMkLst>
        <pc:picChg chg="add del mod">
          <ac:chgData name="Stephen Kent" userId="b9f4a303-6005-4abf-8318-80c4bb3438eb" providerId="ADAL" clId="{2F469807-5DBA-4E06-8ABF-614A22198D9F}" dt="2025-03-10T13:16:41.370" v="12" actId="478"/>
          <ac:picMkLst>
            <pc:docMk/>
            <pc:sldMk cId="1754607293" sldId="283"/>
            <ac:picMk id="84" creationId="{A4948BC1-F3DC-41A5-7381-09A89276FA20}"/>
          </ac:picMkLst>
        </pc:picChg>
        <pc:picChg chg="add mod">
          <ac:chgData name="Stephen Kent" userId="b9f4a303-6005-4abf-8318-80c4bb3438eb" providerId="ADAL" clId="{2F469807-5DBA-4E06-8ABF-614A22198D9F}" dt="2025-03-10T13:16:43.017" v="13"/>
          <ac:picMkLst>
            <pc:docMk/>
            <pc:sldMk cId="1754607293" sldId="283"/>
            <ac:picMk id="85" creationId="{10295A3D-2E89-7920-D769-0FC5517E49F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42122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If </a:t>
            </a:r>
            <a:r>
              <a:rPr lang="en-GB" sz="7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you would like to know about particular allergens in foods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  <a:endParaRPr lang="en-GB" sz="7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12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7.svg"/><Relationship Id="rId4" Type="http://schemas.openxmlformats.org/officeDocument/2006/relationships/image" Target="../media/image11.svg"/><Relationship Id="rId9" Type="http://schemas.openxmlformats.org/officeDocument/2006/relationships/image" Target="../media/image6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7.svg"/><Relationship Id="rId12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sv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11.sv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screenshot of a calendar&#10;&#10;Description automatically generated">
            <a:extLst>
              <a:ext uri="{FF2B5EF4-FFF2-40B4-BE49-F238E27FC236}">
                <a16:creationId xmlns:a16="http://schemas.microsoft.com/office/drawing/2014/main" id="{74BCFAEC-D5A3-E9E6-ED46-242BE1B7C8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532"/>
            <a:ext cx="9906000" cy="685800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BCAD2A94-DE61-EFC4-5370-C32D30C7423D}"/>
              </a:ext>
            </a:extLst>
          </p:cNvPr>
          <p:cNvGrpSpPr/>
          <p:nvPr/>
        </p:nvGrpSpPr>
        <p:grpSpPr>
          <a:xfrm>
            <a:off x="3870372" y="69806"/>
            <a:ext cx="4422779" cy="5486492"/>
            <a:chOff x="3870372" y="69806"/>
            <a:chExt cx="4422779" cy="5486492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0ADBFB0-3F10-568B-10A4-56737C246A1F}"/>
                </a:ext>
              </a:extLst>
            </p:cNvPr>
            <p:cNvCxnSpPr>
              <a:cxnSpLocks/>
            </p:cNvCxnSpPr>
            <p:nvPr/>
          </p:nvCxnSpPr>
          <p:spPr>
            <a:xfrm>
              <a:off x="3870372" y="69806"/>
              <a:ext cx="0" cy="5486492"/>
            </a:xfrm>
            <a:prstGeom prst="line">
              <a:avLst/>
            </a:prstGeom>
            <a:ln w="1905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14DB7CA-3B1F-F4B2-6DE1-DA554E2B59D4}"/>
                </a:ext>
              </a:extLst>
            </p:cNvPr>
            <p:cNvCxnSpPr>
              <a:cxnSpLocks/>
            </p:cNvCxnSpPr>
            <p:nvPr/>
          </p:nvCxnSpPr>
          <p:spPr>
            <a:xfrm>
              <a:off x="5391455" y="69806"/>
              <a:ext cx="0" cy="5486492"/>
            </a:xfrm>
            <a:prstGeom prst="line">
              <a:avLst/>
            </a:prstGeom>
            <a:ln w="1905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9A17318-ADBD-8F20-D89E-B53F6B04B512}"/>
                </a:ext>
              </a:extLst>
            </p:cNvPr>
            <p:cNvCxnSpPr>
              <a:cxnSpLocks/>
            </p:cNvCxnSpPr>
            <p:nvPr/>
          </p:nvCxnSpPr>
          <p:spPr>
            <a:xfrm>
              <a:off x="6760007" y="69806"/>
              <a:ext cx="0" cy="5486492"/>
            </a:xfrm>
            <a:prstGeom prst="line">
              <a:avLst/>
            </a:prstGeom>
            <a:ln w="1905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D056C3C-091E-0710-9698-0E2F57843900}"/>
                </a:ext>
              </a:extLst>
            </p:cNvPr>
            <p:cNvCxnSpPr>
              <a:cxnSpLocks/>
            </p:cNvCxnSpPr>
            <p:nvPr/>
          </p:nvCxnSpPr>
          <p:spPr>
            <a:xfrm>
              <a:off x="8293151" y="69806"/>
              <a:ext cx="0" cy="5486492"/>
            </a:xfrm>
            <a:prstGeom prst="line">
              <a:avLst/>
            </a:prstGeom>
            <a:ln w="1905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C0D2B24C-7DE0-5EE9-2F6C-0D77CDFE30ED}"/>
              </a:ext>
            </a:extLst>
          </p:cNvPr>
          <p:cNvSpPr txBox="1"/>
          <p:nvPr/>
        </p:nvSpPr>
        <p:spPr>
          <a:xfrm>
            <a:off x="414924" y="890187"/>
            <a:ext cx="9806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784376D-6DB0-4021-3868-87CC21886E1E}"/>
              </a:ext>
            </a:extLst>
          </p:cNvPr>
          <p:cNvSpPr txBox="1"/>
          <p:nvPr/>
        </p:nvSpPr>
        <p:spPr>
          <a:xfrm>
            <a:off x="424295" y="2548220"/>
            <a:ext cx="9806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aphicFrame>
        <p:nvGraphicFramePr>
          <p:cNvPr id="3" name="Table 107">
            <a:extLst>
              <a:ext uri="{FF2B5EF4-FFF2-40B4-BE49-F238E27FC236}">
                <a16:creationId xmlns:a16="http://schemas.microsoft.com/office/drawing/2014/main" id="{F3D7B340-B940-FCF6-32EB-7529ADACE3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334837"/>
              </p:ext>
            </p:extLst>
          </p:nvPr>
        </p:nvGraphicFramePr>
        <p:xfrm>
          <a:off x="2370529" y="604152"/>
          <a:ext cx="7373797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5057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510716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374049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586151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447824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Caribbean Butterbean Stew (VE) with Rice and Peas (VE)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Creamy Chickpea and Coconut Curry (VE) with 50/50 Wholemeal Rice (VE)</a:t>
                      </a: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and Homemade Flatbread (VE)</a:t>
                      </a:r>
                      <a:endParaRPr lang="en-GB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i="0" u="none" strike="noStrike" noProof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Soya Mince Cottage Pie (VE) with Gravy (VE)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Creamy Cheese and Butterbean Macaroni (V) with Garlic and Herb Bread (VE)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Homemade Beetroot and Lentil Burger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(VE) with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Chips (VE)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28101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BBQ Quorn (VE) with New Potatoes (VE)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Chef James’ Chicken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 Jollof Rice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Roast Chicken with Stuffing, Roasted Potatoes and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Gravy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u="none" strike="noStrike" noProof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Beef Lasagne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with Garlic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and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Herb Bread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Wholemeal Tuna Pasta Bake with Tomato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and Herb Bread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3478533"/>
                  </a:ext>
                </a:extLst>
              </a:tr>
              <a:tr h="2163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Jacket Potato with Salmon Mayonnaise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FF00FF"/>
                        </a:highlight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Jacket Potato (VE) with Cheese (V) or Vegan Sheese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Jacket Potato (VE) with Five Bean Chilli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FF00FF"/>
                        </a:highlight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Tomato and Butterbean Pasta (VE) with Wholemeal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Penne (VE)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Chef Shilpa’s Aubergine and Potato Curry (VE) with 50/50 Wholemeal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Rice (VE)</a:t>
                      </a: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FF00FF"/>
                        </a:highlight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785105"/>
                  </a:ext>
                </a:extLst>
              </a:tr>
              <a:tr h="201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Broccoli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Sweetcorn (VE)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Butternut Squash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Green Beans (VE)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Peas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Cabbage (VE)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Cauliflower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Roasted Peppers (VE)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Carrots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Peas (VE)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201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Roasted Chickpea Salad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Carrot Sticks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Mixed Lettuce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Diced Peppers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Coleslaw (V)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Beetroot and Orange Salad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Tomato Pasta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Olives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Lettuce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Tomatoes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FF00FF"/>
                        </a:highlight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Roasted Sweet Potato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Lettuce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Pepper Sticks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Cucumber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Carrot Sticks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FF00FF"/>
                        </a:highlight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Rainbow Slaw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Green Beans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Cucumber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Tabbouleh Salad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Beetroot (VE)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Lettuce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Tomatoes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BBQ Noodle Salad (V)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Grated Carrot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Sweetcorn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FF00FF"/>
                        </a:highlight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0081983"/>
                  </a:ext>
                </a:extLst>
              </a:tr>
              <a:tr h="3130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latin typeface="Century Gothic" panose="020B0502020202020204" pitchFamily="34" charset="0"/>
                        </a:rPr>
                        <a:t>Yoghurt (V) or Vegan Custard (VE) with Sunflower Seeds and Fresh Fruit – Grapes, Banana and Orange (VE)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Seeded Apple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Flapjack (VE)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Century Gothic" panose="020B0502020202020204" pitchFamily="34" charset="0"/>
                        </a:rPr>
                        <a:t>Wholemeal Peach and Carrot Cake (V) with Custard (VE)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>
                          <a:latin typeface="Century Gothic" panose="020B0502020202020204" pitchFamily="34" charset="0"/>
                        </a:rPr>
                        <a:t>Yoghurt (V) or Vegan Custard (VE)with Sunflower Seeds and Fresh Fruit – Apple, Watermelon and Pineapple (VE)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latin typeface="Century Gothic"/>
                        </a:rPr>
                        <a:t>Strawberry Jelly with Peaches and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latin typeface="Century Gothic"/>
                        </a:rPr>
                        <a:t>Mandarins (VE)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437788ED-4B4B-C237-6575-5A86884AA24A}"/>
              </a:ext>
            </a:extLst>
          </p:cNvPr>
          <p:cNvSpPr txBox="1"/>
          <p:nvPr/>
        </p:nvSpPr>
        <p:spPr>
          <a:xfrm>
            <a:off x="142019" y="50732"/>
            <a:ext cx="32869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bg1"/>
                </a:solidFill>
                <a:latin typeface="Century Gothic"/>
              </a:rPr>
              <a:t>Islington Spring Summer 2025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Century Gothic"/>
              </a:rPr>
              <a:t>WEEK ONE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D15EB7E-3B90-71C3-48B4-CDB8192E98E6}"/>
              </a:ext>
            </a:extLst>
          </p:cNvPr>
          <p:cNvSpPr txBox="1"/>
          <p:nvPr/>
        </p:nvSpPr>
        <p:spPr>
          <a:xfrm>
            <a:off x="1475540" y="645924"/>
            <a:ext cx="980694" cy="4662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</a:t>
            </a:r>
            <a:r>
              <a:rPr lang="en-GB" sz="900" b="1" dirty="0">
                <a:solidFill>
                  <a:prstClr val="black"/>
                </a:solidFill>
                <a:latin typeface="Century Gothic"/>
              </a:rPr>
              <a:t>One</a:t>
            </a:r>
          </a:p>
          <a:p>
            <a:pPr lvl="0"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lvl="0"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lvl="0"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lvl="0"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lvl="0"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lvl="0"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lvl="0">
              <a:defRPr/>
            </a:pPr>
            <a:r>
              <a:rPr lang="en-GB" sz="900" b="1" dirty="0">
                <a:solidFill>
                  <a:prstClr val="black"/>
                </a:solidFill>
                <a:latin typeface="Century Gothic"/>
              </a:rPr>
              <a:t>Option Two</a:t>
            </a:r>
          </a:p>
          <a:p>
            <a:pPr lvl="0"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lvl="0"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lvl="0"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lvl="0"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lvl="0"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lvl="0">
              <a:defRPr/>
            </a:pPr>
            <a:r>
              <a:rPr lang="en-GB" sz="900" b="1" dirty="0">
                <a:solidFill>
                  <a:prstClr val="black"/>
                </a:solidFill>
                <a:latin typeface="Century Gothic"/>
              </a:rPr>
              <a:t>Option Three</a:t>
            </a:r>
          </a:p>
          <a:p>
            <a:pPr lvl="0"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lvl="0"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lvl="0"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lvl="0"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lvl="0">
              <a:defRPr/>
            </a:pPr>
            <a:r>
              <a:rPr lang="en-GB" sz="900" b="1" dirty="0">
                <a:solidFill>
                  <a:prstClr val="black"/>
                </a:solidFill>
                <a:latin typeface="Century Gothic"/>
              </a:rPr>
              <a:t>Vegetables</a:t>
            </a:r>
          </a:p>
          <a:p>
            <a:pPr lvl="0"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lvl="0"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lvl="0">
              <a:defRPr/>
            </a:pPr>
            <a:r>
              <a:rPr lang="en-GB" sz="900" b="1" dirty="0">
                <a:solidFill>
                  <a:prstClr val="black"/>
                </a:solidFill>
                <a:latin typeface="Century Gothic"/>
              </a:rPr>
              <a:t>Salad Bar</a:t>
            </a:r>
          </a:p>
          <a:p>
            <a:pPr lvl="0"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lvl="0"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lvl="0"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lvl="0"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lvl="0"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lvl="0"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lvl="0"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lvl="0"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lvl="0">
              <a:defRPr/>
            </a:pPr>
            <a:r>
              <a:rPr lang="en-GB" sz="900" b="1" dirty="0">
                <a:solidFill>
                  <a:prstClr val="black"/>
                </a:solidFill>
                <a:latin typeface="Century Gothic"/>
              </a:rPr>
              <a:t>Dessert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36251D8-1BD7-FBE1-81EF-27817FFC747A}"/>
              </a:ext>
            </a:extLst>
          </p:cNvPr>
          <p:cNvSpPr txBox="1"/>
          <p:nvPr/>
        </p:nvSpPr>
        <p:spPr>
          <a:xfrm>
            <a:off x="3705375" y="5833967"/>
            <a:ext cx="11533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Planet Friendly, Low Carbon Option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575F86A-B6E7-DF94-BD17-5B3A3A1F5B1C}"/>
              </a:ext>
            </a:extLst>
          </p:cNvPr>
          <p:cNvSpPr txBox="1"/>
          <p:nvPr/>
        </p:nvSpPr>
        <p:spPr>
          <a:xfrm>
            <a:off x="3612685" y="5603133"/>
            <a:ext cx="85714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Wholemeal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A0EC171-70BD-BD44-36B1-E270A1755269}"/>
              </a:ext>
            </a:extLst>
          </p:cNvPr>
          <p:cNvSpPr txBox="1"/>
          <p:nvPr/>
        </p:nvSpPr>
        <p:spPr>
          <a:xfrm>
            <a:off x="1680168" y="5573188"/>
            <a:ext cx="10581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Added </a:t>
            </a:r>
            <a:r>
              <a:rPr lang="en-GB" sz="700" dirty="0">
                <a:solidFill>
                  <a:prstClr val="black"/>
                </a:solidFill>
                <a:latin typeface="Century Gothic" panose="020B0502020202020204" pitchFamily="34" charset="0"/>
              </a:rPr>
              <a:t>Pl</a:t>
            </a: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ant </a:t>
            </a:r>
            <a:r>
              <a:rPr lang="en-GB" sz="700" dirty="0">
                <a:solidFill>
                  <a:prstClr val="black"/>
                </a:solidFill>
                <a:latin typeface="Century Gothic" panose="020B0502020202020204" pitchFamily="34" charset="0"/>
              </a:rPr>
              <a:t>Protein (50% of the protein is from a plant-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00" dirty="0">
                <a:solidFill>
                  <a:prstClr val="black"/>
                </a:solidFill>
                <a:latin typeface="Century Gothic" panose="020B0502020202020204" pitchFamily="34" charset="0"/>
              </a:rPr>
              <a:t>based source) </a:t>
            </a:r>
            <a:endParaRPr kumimoji="0" lang="en-GB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59BF256-A998-6949-E5B5-F754F496FBB3}"/>
              </a:ext>
            </a:extLst>
          </p:cNvPr>
          <p:cNvSpPr txBox="1"/>
          <p:nvPr/>
        </p:nvSpPr>
        <p:spPr>
          <a:xfrm>
            <a:off x="5311281" y="5812003"/>
            <a:ext cx="8350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(V) Vegetarian (VE) Vegan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1422131-9AE2-F50A-EA66-4CAB85A2458F}"/>
              </a:ext>
            </a:extLst>
          </p:cNvPr>
          <p:cNvSpPr txBox="1"/>
          <p:nvPr/>
        </p:nvSpPr>
        <p:spPr>
          <a:xfrm>
            <a:off x="2697907" y="5585398"/>
            <a:ext cx="9070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Contains Flaxseed or Chia Seed (High in Omega-3)</a:t>
            </a:r>
          </a:p>
        </p:txBody>
      </p:sp>
      <p:grpSp>
        <p:nvGrpSpPr>
          <p:cNvPr id="39" name="Group 7">
            <a:extLst>
              <a:ext uri="{FF2B5EF4-FFF2-40B4-BE49-F238E27FC236}">
                <a16:creationId xmlns:a16="http://schemas.microsoft.com/office/drawing/2014/main" id="{07F7C065-2E4E-BF82-0FF0-E29B537E3D6E}"/>
              </a:ext>
            </a:extLst>
          </p:cNvPr>
          <p:cNvGrpSpPr/>
          <p:nvPr/>
        </p:nvGrpSpPr>
        <p:grpSpPr>
          <a:xfrm>
            <a:off x="1438441" y="5712722"/>
            <a:ext cx="303593" cy="287318"/>
            <a:chOff x="0" y="184916"/>
            <a:chExt cx="3741232" cy="3636623"/>
          </a:xfrm>
        </p:grpSpPr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F96DD3A8-778B-D16B-C4A2-6B7027A80B1E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11836CA5-3A02-E37E-1768-5BBE8A4C1552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42" name="Group 10">
              <a:extLst>
                <a:ext uri="{FF2B5EF4-FFF2-40B4-BE49-F238E27FC236}">
                  <a16:creationId xmlns:a16="http://schemas.microsoft.com/office/drawing/2014/main" id="{10D1BD8E-5ED3-21C7-EB1A-251BFE1233D9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46" name="Freeform 11">
                <a:extLst>
                  <a:ext uri="{FF2B5EF4-FFF2-40B4-BE49-F238E27FC236}">
                    <a16:creationId xmlns:a16="http://schemas.microsoft.com/office/drawing/2014/main" id="{59986A60-2B1E-8B25-D643-8EE67181D1C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" name="TextBox 12">
                <a:extLst>
                  <a:ext uri="{FF2B5EF4-FFF2-40B4-BE49-F238E27FC236}">
                    <a16:creationId xmlns:a16="http://schemas.microsoft.com/office/drawing/2014/main" id="{A22FDAAF-9749-525E-6E2A-E9431399DCA4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43" name="Group 13">
              <a:extLst>
                <a:ext uri="{FF2B5EF4-FFF2-40B4-BE49-F238E27FC236}">
                  <a16:creationId xmlns:a16="http://schemas.microsoft.com/office/drawing/2014/main" id="{2B68859F-DD76-50E5-851F-B36B094E8EAF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44" name="Freeform 14">
                <a:extLst>
                  <a:ext uri="{FF2B5EF4-FFF2-40B4-BE49-F238E27FC236}">
                    <a16:creationId xmlns:a16="http://schemas.microsoft.com/office/drawing/2014/main" id="{AB2DE478-4DCF-D0BB-AF9D-3E39874D53DF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" name="TextBox 15">
                <a:extLst>
                  <a:ext uri="{FF2B5EF4-FFF2-40B4-BE49-F238E27FC236}">
                    <a16:creationId xmlns:a16="http://schemas.microsoft.com/office/drawing/2014/main" id="{CE7889A6-8A55-7A41-3FFF-D160347499B3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 dirty="0"/>
              </a:p>
            </p:txBody>
          </p:sp>
        </p:grpSp>
      </p:grpSp>
      <p:pic>
        <p:nvPicPr>
          <p:cNvPr id="48" name="Picture 47" descr="A picture containing object&#10;&#10;Description automatically generated">
            <a:extLst>
              <a:ext uri="{FF2B5EF4-FFF2-40B4-BE49-F238E27FC236}">
                <a16:creationId xmlns:a16="http://schemas.microsoft.com/office/drawing/2014/main" id="{93FB25FD-BA0A-61D2-413E-EED22F5EC9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3531329" y="5942771"/>
            <a:ext cx="247427" cy="151432"/>
          </a:xfrm>
          <a:prstGeom prst="rect">
            <a:avLst/>
          </a:prstGeom>
        </p:spPr>
      </p:pic>
      <p:pic>
        <p:nvPicPr>
          <p:cNvPr id="49" name="Picture 48" descr="A group of yellow drops on a black background&#10;&#10;Description automatically generated">
            <a:extLst>
              <a:ext uri="{FF2B5EF4-FFF2-40B4-BE49-F238E27FC236}">
                <a16:creationId xmlns:a16="http://schemas.microsoft.com/office/drawing/2014/main" id="{4866F24E-1070-04E2-2481-2F43F022CC4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45042" b="54413"/>
          <a:stretch/>
        </p:blipFill>
        <p:spPr>
          <a:xfrm>
            <a:off x="2632447" y="5765835"/>
            <a:ext cx="140103" cy="224092"/>
          </a:xfrm>
          <a:prstGeom prst="rect">
            <a:avLst/>
          </a:prstGeom>
        </p:spPr>
      </p:pic>
      <p:sp>
        <p:nvSpPr>
          <p:cNvPr id="50" name="Freeform 23">
            <a:extLst>
              <a:ext uri="{FF2B5EF4-FFF2-40B4-BE49-F238E27FC236}">
                <a16:creationId xmlns:a16="http://schemas.microsoft.com/office/drawing/2014/main" id="{B913CF90-F8A4-3F13-DB59-B4781C90D979}"/>
              </a:ext>
            </a:extLst>
          </p:cNvPr>
          <p:cNvSpPr/>
          <p:nvPr/>
        </p:nvSpPr>
        <p:spPr>
          <a:xfrm flipH="1">
            <a:off x="3504698" y="5596194"/>
            <a:ext cx="232983" cy="324085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13A8A6C-63DF-D7F9-02C2-6E9AD7E982A6}"/>
              </a:ext>
            </a:extLst>
          </p:cNvPr>
          <p:cNvSpPr txBox="1"/>
          <p:nvPr/>
        </p:nvSpPr>
        <p:spPr>
          <a:xfrm>
            <a:off x="244907" y="6105933"/>
            <a:ext cx="589946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Available Daily: 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Freshly cooked jacket potatoes with a choice of fillings (V/VE) </a:t>
            </a:r>
            <a:r>
              <a:rPr kumimoji="0" lang="en-GB" sz="75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 A choice of flavoured breads freshly baked on site daily (VE) - 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Daily salad selection (V/VE) – Fresh Fruit (VE) – Natural Yoghurt (V/VE) - Drinking Milk (V/VE)</a:t>
            </a:r>
          </a:p>
        </p:txBody>
      </p:sp>
      <p:pic>
        <p:nvPicPr>
          <p:cNvPr id="53" name="Picture 52" descr="A group of yellow drops on a black background&#10;&#10;Description automatically generated">
            <a:extLst>
              <a:ext uri="{FF2B5EF4-FFF2-40B4-BE49-F238E27FC236}">
                <a16:creationId xmlns:a16="http://schemas.microsoft.com/office/drawing/2014/main" id="{4539B402-FAB1-A42B-1E31-4CA28AF6607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45042" b="54413"/>
          <a:stretch/>
        </p:blipFill>
        <p:spPr>
          <a:xfrm>
            <a:off x="6914277" y="1664889"/>
            <a:ext cx="168720" cy="269864"/>
          </a:xfrm>
          <a:prstGeom prst="rect">
            <a:avLst/>
          </a:prstGeom>
        </p:spPr>
      </p:pic>
      <p:pic>
        <p:nvPicPr>
          <p:cNvPr id="54" name="Picture 53" descr="A group of yellow drops on a black background&#10;&#10;Description automatically generated">
            <a:extLst>
              <a:ext uri="{FF2B5EF4-FFF2-40B4-BE49-F238E27FC236}">
                <a16:creationId xmlns:a16="http://schemas.microsoft.com/office/drawing/2014/main" id="{48DF66FD-AB23-670D-AD71-1A0C2E34FCF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45042" b="54413"/>
          <a:stretch/>
        </p:blipFill>
        <p:spPr>
          <a:xfrm>
            <a:off x="8346100" y="810905"/>
            <a:ext cx="168720" cy="269864"/>
          </a:xfrm>
          <a:prstGeom prst="rect">
            <a:avLst/>
          </a:prstGeom>
        </p:spPr>
      </p:pic>
      <p:grpSp>
        <p:nvGrpSpPr>
          <p:cNvPr id="55" name="Group 7">
            <a:extLst>
              <a:ext uri="{FF2B5EF4-FFF2-40B4-BE49-F238E27FC236}">
                <a16:creationId xmlns:a16="http://schemas.microsoft.com/office/drawing/2014/main" id="{9BF22190-642D-6A5F-5C55-5EA9446422B0}"/>
              </a:ext>
            </a:extLst>
          </p:cNvPr>
          <p:cNvGrpSpPr/>
          <p:nvPr/>
        </p:nvGrpSpPr>
        <p:grpSpPr>
          <a:xfrm>
            <a:off x="7970162" y="1664051"/>
            <a:ext cx="303593" cy="287318"/>
            <a:chOff x="0" y="184916"/>
            <a:chExt cx="3741232" cy="3636623"/>
          </a:xfrm>
        </p:grpSpPr>
        <p:sp>
          <p:nvSpPr>
            <p:cNvPr id="56" name="Freeform 8">
              <a:extLst>
                <a:ext uri="{FF2B5EF4-FFF2-40B4-BE49-F238E27FC236}">
                  <a16:creationId xmlns:a16="http://schemas.microsoft.com/office/drawing/2014/main" id="{17EFCAA8-9F5C-4EC4-9A2C-804669058FD5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7" name="Freeform 9">
              <a:extLst>
                <a:ext uri="{FF2B5EF4-FFF2-40B4-BE49-F238E27FC236}">
                  <a16:creationId xmlns:a16="http://schemas.microsoft.com/office/drawing/2014/main" id="{E89E7DF3-0600-EAE8-5FCF-D55A22A5EF61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58" name="Group 10">
              <a:extLst>
                <a:ext uri="{FF2B5EF4-FFF2-40B4-BE49-F238E27FC236}">
                  <a16:creationId xmlns:a16="http://schemas.microsoft.com/office/drawing/2014/main" id="{D4E67F9E-C59B-84E9-732D-B1C17CFBC34A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62" name="Freeform 11">
                <a:extLst>
                  <a:ext uri="{FF2B5EF4-FFF2-40B4-BE49-F238E27FC236}">
                    <a16:creationId xmlns:a16="http://schemas.microsoft.com/office/drawing/2014/main" id="{FBCA14C8-ACBB-A7A1-C77D-683A93868B5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3" name="TextBox 12">
                <a:extLst>
                  <a:ext uri="{FF2B5EF4-FFF2-40B4-BE49-F238E27FC236}">
                    <a16:creationId xmlns:a16="http://schemas.microsoft.com/office/drawing/2014/main" id="{79CC11B9-9300-6B5B-85F7-5C4B2C8843EB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59" name="Group 13">
              <a:extLst>
                <a:ext uri="{FF2B5EF4-FFF2-40B4-BE49-F238E27FC236}">
                  <a16:creationId xmlns:a16="http://schemas.microsoft.com/office/drawing/2014/main" id="{73F1D66C-CDE4-3046-AD28-F7FA14AF0DE9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60" name="Freeform 14">
                <a:extLst>
                  <a:ext uri="{FF2B5EF4-FFF2-40B4-BE49-F238E27FC236}">
                    <a16:creationId xmlns:a16="http://schemas.microsoft.com/office/drawing/2014/main" id="{87F3E3F4-1ADE-6AC3-B13F-98544BF7C1C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" name="TextBox 15">
                <a:extLst>
                  <a:ext uri="{FF2B5EF4-FFF2-40B4-BE49-F238E27FC236}">
                    <a16:creationId xmlns:a16="http://schemas.microsoft.com/office/drawing/2014/main" id="{85C71416-BE2A-208E-A525-E86B6BE97C10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 dirty="0"/>
              </a:p>
            </p:txBody>
          </p:sp>
        </p:grpSp>
      </p:grpSp>
      <p:pic>
        <p:nvPicPr>
          <p:cNvPr id="64" name="Picture 63" descr="A picture containing object&#10;&#10;Description automatically generated">
            <a:extLst>
              <a:ext uri="{FF2B5EF4-FFF2-40B4-BE49-F238E27FC236}">
                <a16:creationId xmlns:a16="http://schemas.microsoft.com/office/drawing/2014/main" id="{2D9B9598-0B86-3CFA-8F1F-BDA47C14223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8354839" y="5130615"/>
            <a:ext cx="317591" cy="194374"/>
          </a:xfrm>
          <a:prstGeom prst="rect">
            <a:avLst/>
          </a:prstGeom>
        </p:spPr>
      </p:pic>
      <p:pic>
        <p:nvPicPr>
          <p:cNvPr id="65" name="Picture 64" descr="A picture containing object&#10;&#10;Description automatically generated">
            <a:extLst>
              <a:ext uri="{FF2B5EF4-FFF2-40B4-BE49-F238E27FC236}">
                <a16:creationId xmlns:a16="http://schemas.microsoft.com/office/drawing/2014/main" id="{19981AAD-1B70-23B2-3E39-2F35E53FB3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3932059" y="5130614"/>
            <a:ext cx="317591" cy="194374"/>
          </a:xfrm>
          <a:prstGeom prst="rect">
            <a:avLst/>
          </a:prstGeom>
        </p:spPr>
      </p:pic>
      <p:pic>
        <p:nvPicPr>
          <p:cNvPr id="66" name="Picture 65" descr="A picture containing object&#10;&#10;Description automatically generated">
            <a:extLst>
              <a:ext uri="{FF2B5EF4-FFF2-40B4-BE49-F238E27FC236}">
                <a16:creationId xmlns:a16="http://schemas.microsoft.com/office/drawing/2014/main" id="{AC0E2604-FFBC-1074-6EC9-F769A2A096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2483426" y="1227535"/>
            <a:ext cx="317591" cy="194374"/>
          </a:xfrm>
          <a:prstGeom prst="rect">
            <a:avLst/>
          </a:prstGeom>
        </p:spPr>
      </p:pic>
      <p:pic>
        <p:nvPicPr>
          <p:cNvPr id="67" name="Picture 66" descr="A picture containing object&#10;&#10;Description automatically generated">
            <a:extLst>
              <a:ext uri="{FF2B5EF4-FFF2-40B4-BE49-F238E27FC236}">
                <a16:creationId xmlns:a16="http://schemas.microsoft.com/office/drawing/2014/main" id="{5C8EAEED-C7FA-AF7D-26A9-4230AB65793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3896220" y="1227068"/>
            <a:ext cx="317591" cy="194374"/>
          </a:xfrm>
          <a:prstGeom prst="rect">
            <a:avLst/>
          </a:prstGeom>
        </p:spPr>
      </p:pic>
      <p:pic>
        <p:nvPicPr>
          <p:cNvPr id="68" name="Picture 67" descr="A picture containing object&#10;&#10;Description automatically generated">
            <a:extLst>
              <a:ext uri="{FF2B5EF4-FFF2-40B4-BE49-F238E27FC236}">
                <a16:creationId xmlns:a16="http://schemas.microsoft.com/office/drawing/2014/main" id="{05B13743-1F6C-2D72-185E-ABFD7CE130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5466322" y="1227068"/>
            <a:ext cx="317591" cy="194374"/>
          </a:xfrm>
          <a:prstGeom prst="rect">
            <a:avLst/>
          </a:prstGeom>
        </p:spPr>
      </p:pic>
      <p:pic>
        <p:nvPicPr>
          <p:cNvPr id="69" name="Picture 68" descr="A picture containing object&#10;&#10;Description automatically generated">
            <a:extLst>
              <a:ext uri="{FF2B5EF4-FFF2-40B4-BE49-F238E27FC236}">
                <a16:creationId xmlns:a16="http://schemas.microsoft.com/office/drawing/2014/main" id="{38B714B6-4D92-95AB-B3CE-794487F65D4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8354840" y="1196254"/>
            <a:ext cx="317591" cy="194374"/>
          </a:xfrm>
          <a:prstGeom prst="rect">
            <a:avLst/>
          </a:prstGeom>
        </p:spPr>
      </p:pic>
      <p:pic>
        <p:nvPicPr>
          <p:cNvPr id="70" name="Picture 69" descr="A picture containing object&#10;&#10;Description automatically generated">
            <a:extLst>
              <a:ext uri="{FF2B5EF4-FFF2-40B4-BE49-F238E27FC236}">
                <a16:creationId xmlns:a16="http://schemas.microsoft.com/office/drawing/2014/main" id="{5043E16F-8C3A-A723-0A57-60742660895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2379268" y="1983962"/>
            <a:ext cx="317591" cy="194374"/>
          </a:xfrm>
          <a:prstGeom prst="rect">
            <a:avLst/>
          </a:prstGeom>
        </p:spPr>
      </p:pic>
      <p:sp>
        <p:nvSpPr>
          <p:cNvPr id="71" name="Freeform 23">
            <a:extLst>
              <a:ext uri="{FF2B5EF4-FFF2-40B4-BE49-F238E27FC236}">
                <a16:creationId xmlns:a16="http://schemas.microsoft.com/office/drawing/2014/main" id="{AA3BC763-ECB2-6C5D-4439-6703BEB83FA1}"/>
              </a:ext>
            </a:extLst>
          </p:cNvPr>
          <p:cNvSpPr/>
          <p:nvPr/>
        </p:nvSpPr>
        <p:spPr>
          <a:xfrm flipH="1">
            <a:off x="5105523" y="1112413"/>
            <a:ext cx="232983" cy="324085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2" name="Freeform 23">
            <a:extLst>
              <a:ext uri="{FF2B5EF4-FFF2-40B4-BE49-F238E27FC236}">
                <a16:creationId xmlns:a16="http://schemas.microsoft.com/office/drawing/2014/main" id="{212AC19D-0486-6AF6-7E52-A08ED1B2C08A}"/>
              </a:ext>
            </a:extLst>
          </p:cNvPr>
          <p:cNvSpPr/>
          <p:nvPr/>
        </p:nvSpPr>
        <p:spPr>
          <a:xfrm flipH="1">
            <a:off x="9472706" y="1766336"/>
            <a:ext cx="232983" cy="324085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3" name="Freeform 23">
            <a:extLst>
              <a:ext uri="{FF2B5EF4-FFF2-40B4-BE49-F238E27FC236}">
                <a16:creationId xmlns:a16="http://schemas.microsoft.com/office/drawing/2014/main" id="{856DA012-5CB0-DF5B-5E79-7FD2503AFC04}"/>
              </a:ext>
            </a:extLst>
          </p:cNvPr>
          <p:cNvSpPr/>
          <p:nvPr/>
        </p:nvSpPr>
        <p:spPr>
          <a:xfrm flipH="1">
            <a:off x="9481705" y="2634275"/>
            <a:ext cx="232983" cy="324085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4" name="Freeform 23">
            <a:extLst>
              <a:ext uri="{FF2B5EF4-FFF2-40B4-BE49-F238E27FC236}">
                <a16:creationId xmlns:a16="http://schemas.microsoft.com/office/drawing/2014/main" id="{624DC690-94E8-57BB-3847-1DB2A32E885F}"/>
              </a:ext>
            </a:extLst>
          </p:cNvPr>
          <p:cNvSpPr/>
          <p:nvPr/>
        </p:nvSpPr>
        <p:spPr>
          <a:xfrm flipH="1">
            <a:off x="7998075" y="2637973"/>
            <a:ext cx="232983" cy="324085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5" name="Freeform 23">
            <a:extLst>
              <a:ext uri="{FF2B5EF4-FFF2-40B4-BE49-F238E27FC236}">
                <a16:creationId xmlns:a16="http://schemas.microsoft.com/office/drawing/2014/main" id="{245FA693-CD6D-5296-81E4-F2AE3596877C}"/>
              </a:ext>
            </a:extLst>
          </p:cNvPr>
          <p:cNvSpPr/>
          <p:nvPr/>
        </p:nvSpPr>
        <p:spPr>
          <a:xfrm flipH="1">
            <a:off x="5075045" y="4947778"/>
            <a:ext cx="232983" cy="324085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6" name="Freeform 23">
            <a:extLst>
              <a:ext uri="{FF2B5EF4-FFF2-40B4-BE49-F238E27FC236}">
                <a16:creationId xmlns:a16="http://schemas.microsoft.com/office/drawing/2014/main" id="{F9BA8231-CFBA-1501-B3FC-0B8F32C4A9E0}"/>
              </a:ext>
            </a:extLst>
          </p:cNvPr>
          <p:cNvSpPr/>
          <p:nvPr/>
        </p:nvSpPr>
        <p:spPr>
          <a:xfrm flipH="1">
            <a:off x="6452133" y="4992375"/>
            <a:ext cx="232983" cy="324085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687713B7-AD4F-AB8C-BB2B-FACDFDADFAED}"/>
              </a:ext>
            </a:extLst>
          </p:cNvPr>
          <p:cNvGrpSpPr/>
          <p:nvPr/>
        </p:nvGrpSpPr>
        <p:grpSpPr>
          <a:xfrm>
            <a:off x="2528814" y="1498265"/>
            <a:ext cx="7244329" cy="1930735"/>
            <a:chOff x="2528814" y="1498265"/>
            <a:chExt cx="7244329" cy="1930735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683573AE-57E3-DC55-A4F3-AFA8E9DCB020}"/>
                </a:ext>
              </a:extLst>
            </p:cNvPr>
            <p:cNvCxnSpPr/>
            <p:nvPr/>
          </p:nvCxnSpPr>
          <p:spPr>
            <a:xfrm>
              <a:off x="2528814" y="1498265"/>
              <a:ext cx="7231111" cy="0"/>
            </a:xfrm>
            <a:prstGeom prst="line">
              <a:avLst/>
            </a:prstGeom>
            <a:ln w="1905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CEC197A1-BD86-C766-58EC-D7EF1829BE06}"/>
                </a:ext>
              </a:extLst>
            </p:cNvPr>
            <p:cNvCxnSpPr/>
            <p:nvPr/>
          </p:nvCxnSpPr>
          <p:spPr>
            <a:xfrm>
              <a:off x="2542032" y="2276009"/>
              <a:ext cx="7231111" cy="0"/>
            </a:xfrm>
            <a:prstGeom prst="line">
              <a:avLst/>
            </a:prstGeom>
            <a:ln w="1905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A7224D03-7B3B-AB7E-4AA0-05556C4FB181}"/>
                </a:ext>
              </a:extLst>
            </p:cNvPr>
            <p:cNvCxnSpPr/>
            <p:nvPr/>
          </p:nvCxnSpPr>
          <p:spPr>
            <a:xfrm>
              <a:off x="2542032" y="3429000"/>
              <a:ext cx="7231111" cy="0"/>
            </a:xfrm>
            <a:prstGeom prst="line">
              <a:avLst/>
            </a:prstGeom>
            <a:ln w="1905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86A8340A-27C8-DA2F-FF06-CDB26810361B}"/>
              </a:ext>
            </a:extLst>
          </p:cNvPr>
          <p:cNvCxnSpPr/>
          <p:nvPr/>
        </p:nvCxnSpPr>
        <p:spPr>
          <a:xfrm>
            <a:off x="2331720" y="709932"/>
            <a:ext cx="0" cy="4752908"/>
          </a:xfrm>
          <a:prstGeom prst="line">
            <a:avLst/>
          </a:prstGeom>
          <a:ln w="28575" cmpd="dbl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picture containing object&#10;&#10;Description automatically generated">
            <a:extLst>
              <a:ext uri="{FF2B5EF4-FFF2-40B4-BE49-F238E27FC236}">
                <a16:creationId xmlns:a16="http://schemas.microsoft.com/office/drawing/2014/main" id="{C4D25724-BF8C-23D5-D4D2-45221521583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8349944" y="2835089"/>
            <a:ext cx="317591" cy="194374"/>
          </a:xfrm>
          <a:prstGeom prst="rect">
            <a:avLst/>
          </a:prstGeom>
        </p:spPr>
      </p:pic>
      <p:pic>
        <p:nvPicPr>
          <p:cNvPr id="4" name="Picture 3" descr="A picture containing object&#10;&#10;Description automatically generated">
            <a:extLst>
              <a:ext uri="{FF2B5EF4-FFF2-40B4-BE49-F238E27FC236}">
                <a16:creationId xmlns:a16="http://schemas.microsoft.com/office/drawing/2014/main" id="{832C8878-425C-1060-6034-A53295FE0AB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798137" y="2830944"/>
            <a:ext cx="317591" cy="194374"/>
          </a:xfrm>
          <a:prstGeom prst="rect">
            <a:avLst/>
          </a:prstGeom>
        </p:spPr>
      </p:pic>
      <p:pic>
        <p:nvPicPr>
          <p:cNvPr id="5" name="Picture 4" descr="A picture containing object&#10;&#10;Description automatically generated">
            <a:extLst>
              <a:ext uri="{FF2B5EF4-FFF2-40B4-BE49-F238E27FC236}">
                <a16:creationId xmlns:a16="http://schemas.microsoft.com/office/drawing/2014/main" id="{29EB1946-53D3-21F9-EFAA-C7618C898F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5432527" y="2839222"/>
            <a:ext cx="317591" cy="194374"/>
          </a:xfrm>
          <a:prstGeom prst="rect">
            <a:avLst/>
          </a:prstGeom>
        </p:spPr>
      </p:pic>
      <p:pic>
        <p:nvPicPr>
          <p:cNvPr id="6" name="Picture 5" descr="A picture containing object&#10;&#10;Description automatically generated">
            <a:extLst>
              <a:ext uri="{FF2B5EF4-FFF2-40B4-BE49-F238E27FC236}">
                <a16:creationId xmlns:a16="http://schemas.microsoft.com/office/drawing/2014/main" id="{AD2729CA-EFFD-BA97-1942-27DB90E0DC5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5520191" y="5120650"/>
            <a:ext cx="317591" cy="194374"/>
          </a:xfrm>
          <a:prstGeom prst="rect">
            <a:avLst/>
          </a:prstGeom>
        </p:spPr>
      </p:pic>
      <p:pic>
        <p:nvPicPr>
          <p:cNvPr id="8" name="Picture 7" descr="A group of tractors with different colors&#10;&#10;Description automatically generated">
            <a:extLst>
              <a:ext uri="{FF2B5EF4-FFF2-40B4-BE49-F238E27FC236}">
                <a16:creationId xmlns:a16="http://schemas.microsoft.com/office/drawing/2014/main" id="{2E01B2F2-022E-D3B8-043E-899B0FB9B53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66176" t="48941"/>
          <a:stretch/>
        </p:blipFill>
        <p:spPr>
          <a:xfrm flipH="1">
            <a:off x="3915975" y="1934121"/>
            <a:ext cx="381241" cy="321988"/>
          </a:xfrm>
          <a:prstGeom prst="rect">
            <a:avLst/>
          </a:prstGeom>
        </p:spPr>
      </p:pic>
      <p:pic>
        <p:nvPicPr>
          <p:cNvPr id="10" name="Picture 9" descr="A group of tractors with different colors&#10;&#10;Description automatically generated">
            <a:extLst>
              <a:ext uri="{FF2B5EF4-FFF2-40B4-BE49-F238E27FC236}">
                <a16:creationId xmlns:a16="http://schemas.microsoft.com/office/drawing/2014/main" id="{B2B3058C-87AA-E2A0-1637-0588FFB89CE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66176" t="48941"/>
          <a:stretch/>
        </p:blipFill>
        <p:spPr>
          <a:xfrm flipH="1">
            <a:off x="5421574" y="1921496"/>
            <a:ext cx="381241" cy="321988"/>
          </a:xfrm>
          <a:prstGeom prst="rect">
            <a:avLst/>
          </a:prstGeom>
        </p:spPr>
      </p:pic>
      <p:pic>
        <p:nvPicPr>
          <p:cNvPr id="11" name="Picture 10" descr="A group of tractors with different colors&#10;&#10;Description automatically generated">
            <a:extLst>
              <a:ext uri="{FF2B5EF4-FFF2-40B4-BE49-F238E27FC236}">
                <a16:creationId xmlns:a16="http://schemas.microsoft.com/office/drawing/2014/main" id="{E911646D-1C5C-708E-6622-86C2DEEC48B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66176" t="48941"/>
          <a:stretch/>
        </p:blipFill>
        <p:spPr>
          <a:xfrm flipH="1">
            <a:off x="6845806" y="1988090"/>
            <a:ext cx="381241" cy="321988"/>
          </a:xfrm>
          <a:prstGeom prst="rect">
            <a:avLst/>
          </a:prstGeom>
        </p:spPr>
      </p:pic>
      <p:pic>
        <p:nvPicPr>
          <p:cNvPr id="15" name="Picture 14" descr="A yellow sun with triangles&#10;&#10;Description automatically generated">
            <a:extLst>
              <a:ext uri="{FF2B5EF4-FFF2-40B4-BE49-F238E27FC236}">
                <a16:creationId xmlns:a16="http://schemas.microsoft.com/office/drawing/2014/main" id="{43FB2B2D-25DA-3743-C906-FE47BC74829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94977" y="3095530"/>
            <a:ext cx="158174" cy="140108"/>
          </a:xfrm>
          <a:prstGeom prst="rect">
            <a:avLst/>
          </a:prstGeom>
        </p:spPr>
      </p:pic>
      <p:pic>
        <p:nvPicPr>
          <p:cNvPr id="16" name="Picture 15" descr="A yellow sun with triangles&#10;&#10;Description automatically generated">
            <a:extLst>
              <a:ext uri="{FF2B5EF4-FFF2-40B4-BE49-F238E27FC236}">
                <a16:creationId xmlns:a16="http://schemas.microsoft.com/office/drawing/2014/main" id="{E8F5B89D-06E9-12BB-9C4B-76E72395225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85228" y="3102654"/>
            <a:ext cx="158174" cy="140108"/>
          </a:xfrm>
          <a:prstGeom prst="rect">
            <a:avLst/>
          </a:prstGeom>
        </p:spPr>
      </p:pic>
      <p:pic>
        <p:nvPicPr>
          <p:cNvPr id="17" name="Picture 16" descr="A yellow sun with triangles&#10;&#10;Description automatically generated">
            <a:extLst>
              <a:ext uri="{FF2B5EF4-FFF2-40B4-BE49-F238E27FC236}">
                <a16:creationId xmlns:a16="http://schemas.microsoft.com/office/drawing/2014/main" id="{0E163A3D-A916-1B08-5C13-B8555C12335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50007" y="3108492"/>
            <a:ext cx="158174" cy="140108"/>
          </a:xfrm>
          <a:prstGeom prst="rect">
            <a:avLst/>
          </a:prstGeom>
        </p:spPr>
      </p:pic>
      <p:pic>
        <p:nvPicPr>
          <p:cNvPr id="20" name="Picture 19" descr="A yellow sun with triangles&#10;&#10;Description automatically generated">
            <a:extLst>
              <a:ext uri="{FF2B5EF4-FFF2-40B4-BE49-F238E27FC236}">
                <a16:creationId xmlns:a16="http://schemas.microsoft.com/office/drawing/2014/main" id="{829AF30E-E3DD-5978-CBBD-BAA429C3620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92612" y="3253967"/>
            <a:ext cx="158174" cy="140108"/>
          </a:xfrm>
          <a:prstGeom prst="rect">
            <a:avLst/>
          </a:prstGeom>
        </p:spPr>
      </p:pic>
      <p:pic>
        <p:nvPicPr>
          <p:cNvPr id="23" name="Picture 22" descr="A yellow sun with triangles&#10;&#10;Description automatically generated">
            <a:extLst>
              <a:ext uri="{FF2B5EF4-FFF2-40B4-BE49-F238E27FC236}">
                <a16:creationId xmlns:a16="http://schemas.microsoft.com/office/drawing/2014/main" id="{440302FE-EA29-E471-0A41-6046EF5168D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77845" y="5260026"/>
            <a:ext cx="158174" cy="140108"/>
          </a:xfrm>
          <a:prstGeom prst="rect">
            <a:avLst/>
          </a:prstGeom>
        </p:spPr>
      </p:pic>
      <p:pic>
        <p:nvPicPr>
          <p:cNvPr id="24" name="Picture 23" descr="A group of tractors with different colors&#10;&#10;Description automatically generated">
            <a:extLst>
              <a:ext uri="{FF2B5EF4-FFF2-40B4-BE49-F238E27FC236}">
                <a16:creationId xmlns:a16="http://schemas.microsoft.com/office/drawing/2014/main" id="{50AD3551-C0D4-F43F-2E04-C19BD39CDDA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66176" t="48941"/>
          <a:stretch/>
        </p:blipFill>
        <p:spPr>
          <a:xfrm flipH="1">
            <a:off x="4832951" y="5642517"/>
            <a:ext cx="288872" cy="24397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0FD4C20-AE15-097B-8810-F5D9C47E785E}"/>
              </a:ext>
            </a:extLst>
          </p:cNvPr>
          <p:cNvSpPr txBox="1"/>
          <p:nvPr/>
        </p:nvSpPr>
        <p:spPr>
          <a:xfrm>
            <a:off x="4541935" y="5850228"/>
            <a:ext cx="8571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Local Red Tractor Meat</a:t>
            </a:r>
          </a:p>
        </p:txBody>
      </p:sp>
      <p:pic>
        <p:nvPicPr>
          <p:cNvPr id="26" name="Picture 25" descr="A yellow sun with triangles&#10;&#10;Description automatically generated">
            <a:extLst>
              <a:ext uri="{FF2B5EF4-FFF2-40B4-BE49-F238E27FC236}">
                <a16:creationId xmlns:a16="http://schemas.microsoft.com/office/drawing/2014/main" id="{25465183-AAD7-10C3-C935-BAC26B624E8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01346" y="5650910"/>
            <a:ext cx="158174" cy="14010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5A09F6B-A049-38DE-2097-E202CCD3C69D}"/>
              </a:ext>
            </a:extLst>
          </p:cNvPr>
          <p:cNvSpPr txBox="1"/>
          <p:nvPr/>
        </p:nvSpPr>
        <p:spPr>
          <a:xfrm>
            <a:off x="5281756" y="5558173"/>
            <a:ext cx="8571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Local, Seasonal Fruit &amp; Veg</a:t>
            </a:r>
          </a:p>
        </p:txBody>
      </p:sp>
      <p:pic>
        <p:nvPicPr>
          <p:cNvPr id="37" name="Picture 36" descr="A yellow sun with triangles&#10;&#10;Description automatically generated">
            <a:extLst>
              <a:ext uri="{FF2B5EF4-FFF2-40B4-BE49-F238E27FC236}">
                <a16:creationId xmlns:a16="http://schemas.microsoft.com/office/drawing/2014/main" id="{D30DD2D3-B2BA-15B8-1921-91414D8FA34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34193" y="3257952"/>
            <a:ext cx="158174" cy="140108"/>
          </a:xfrm>
          <a:prstGeom prst="rect">
            <a:avLst/>
          </a:prstGeom>
        </p:spPr>
      </p:pic>
      <p:pic>
        <p:nvPicPr>
          <p:cNvPr id="51" name="Picture 50" descr="A yellow sun with triangles&#10;&#10;Description automatically generated">
            <a:extLst>
              <a:ext uri="{FF2B5EF4-FFF2-40B4-BE49-F238E27FC236}">
                <a16:creationId xmlns:a16="http://schemas.microsoft.com/office/drawing/2014/main" id="{A100C87A-1B82-88FA-4FC5-F63A480C458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48857" y="3086386"/>
            <a:ext cx="158174" cy="140108"/>
          </a:xfrm>
          <a:prstGeom prst="rect">
            <a:avLst/>
          </a:prstGeom>
        </p:spPr>
      </p:pic>
      <p:pic>
        <p:nvPicPr>
          <p:cNvPr id="78" name="Picture 77" descr="A yellow sun with triangles&#10;&#10;Description automatically generated">
            <a:extLst>
              <a:ext uri="{FF2B5EF4-FFF2-40B4-BE49-F238E27FC236}">
                <a16:creationId xmlns:a16="http://schemas.microsoft.com/office/drawing/2014/main" id="{4F9C0911-969A-29D4-27E8-7AB5682915B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92109" y="4816891"/>
            <a:ext cx="158174" cy="140108"/>
          </a:xfrm>
          <a:prstGeom prst="rect">
            <a:avLst/>
          </a:prstGeom>
        </p:spPr>
      </p:pic>
      <p:pic>
        <p:nvPicPr>
          <p:cNvPr id="84" name="Picture 83" descr="A yellow sun with triangles&#10;&#10;Description automatically generated">
            <a:extLst>
              <a:ext uri="{FF2B5EF4-FFF2-40B4-BE49-F238E27FC236}">
                <a16:creationId xmlns:a16="http://schemas.microsoft.com/office/drawing/2014/main" id="{ED8F07D0-26A4-6852-F0DD-E4CE95FE8F5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92977" y="3735573"/>
            <a:ext cx="158174" cy="140108"/>
          </a:xfrm>
          <a:prstGeom prst="rect">
            <a:avLst/>
          </a:prstGeom>
        </p:spPr>
      </p:pic>
      <p:pic>
        <p:nvPicPr>
          <p:cNvPr id="86" name="Picture 85" descr="A yellow sun with triangles&#10;&#10;Description automatically generated">
            <a:extLst>
              <a:ext uri="{FF2B5EF4-FFF2-40B4-BE49-F238E27FC236}">
                <a16:creationId xmlns:a16="http://schemas.microsoft.com/office/drawing/2014/main" id="{8734D5FF-0724-1E4E-9B5C-DE645734769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46071" y="3868814"/>
            <a:ext cx="158174" cy="140108"/>
          </a:xfrm>
          <a:prstGeom prst="rect">
            <a:avLst/>
          </a:prstGeom>
        </p:spPr>
      </p:pic>
      <p:pic>
        <p:nvPicPr>
          <p:cNvPr id="87" name="Picture 86" descr="A yellow sun with triangles&#10;&#10;Description automatically generated">
            <a:extLst>
              <a:ext uri="{FF2B5EF4-FFF2-40B4-BE49-F238E27FC236}">
                <a16:creationId xmlns:a16="http://schemas.microsoft.com/office/drawing/2014/main" id="{CC187DCD-02BB-52E7-690E-CD268FB03FF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59966" y="4040765"/>
            <a:ext cx="158174" cy="140108"/>
          </a:xfrm>
          <a:prstGeom prst="rect">
            <a:avLst/>
          </a:prstGeom>
        </p:spPr>
      </p:pic>
      <p:pic>
        <p:nvPicPr>
          <p:cNvPr id="88" name="Picture 87" descr="A yellow sun with triangles&#10;&#10;Description automatically generated">
            <a:extLst>
              <a:ext uri="{FF2B5EF4-FFF2-40B4-BE49-F238E27FC236}">
                <a16:creationId xmlns:a16="http://schemas.microsoft.com/office/drawing/2014/main" id="{C826C469-EA26-C5D1-1893-7FE29CDE275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79676" y="4162607"/>
            <a:ext cx="158174" cy="140108"/>
          </a:xfrm>
          <a:prstGeom prst="rect">
            <a:avLst/>
          </a:prstGeom>
        </p:spPr>
      </p:pic>
      <p:pic>
        <p:nvPicPr>
          <p:cNvPr id="89" name="Picture 88" descr="A yellow sun with triangles&#10;&#10;Description automatically generated">
            <a:extLst>
              <a:ext uri="{FF2B5EF4-FFF2-40B4-BE49-F238E27FC236}">
                <a16:creationId xmlns:a16="http://schemas.microsoft.com/office/drawing/2014/main" id="{54A37E26-A757-A701-F6D5-32664C90D5B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47349" y="4008922"/>
            <a:ext cx="158174" cy="140108"/>
          </a:xfrm>
          <a:prstGeom prst="rect">
            <a:avLst/>
          </a:prstGeom>
        </p:spPr>
      </p:pic>
      <p:pic>
        <p:nvPicPr>
          <p:cNvPr id="90" name="Picture 89" descr="A yellow sun with triangles&#10;&#10;Description automatically generated">
            <a:extLst>
              <a:ext uri="{FF2B5EF4-FFF2-40B4-BE49-F238E27FC236}">
                <a16:creationId xmlns:a16="http://schemas.microsoft.com/office/drawing/2014/main" id="{3F699C74-12F2-1BC9-6182-D47AB674FFC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18327" y="4156612"/>
            <a:ext cx="158174" cy="140108"/>
          </a:xfrm>
          <a:prstGeom prst="rect">
            <a:avLst/>
          </a:prstGeom>
        </p:spPr>
      </p:pic>
      <p:pic>
        <p:nvPicPr>
          <p:cNvPr id="91" name="Picture 90" descr="A yellow sun with triangles&#10;&#10;Description automatically generated">
            <a:extLst>
              <a:ext uri="{FF2B5EF4-FFF2-40B4-BE49-F238E27FC236}">
                <a16:creationId xmlns:a16="http://schemas.microsoft.com/office/drawing/2014/main" id="{C03091E7-76A6-AA81-B9C0-36794DC74FB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98409" y="3724732"/>
            <a:ext cx="158174" cy="140108"/>
          </a:xfrm>
          <a:prstGeom prst="rect">
            <a:avLst/>
          </a:prstGeom>
        </p:spPr>
      </p:pic>
      <p:pic>
        <p:nvPicPr>
          <p:cNvPr id="92" name="Picture 91" descr="A yellow sun with triangles&#10;&#10;Description automatically generated">
            <a:extLst>
              <a:ext uri="{FF2B5EF4-FFF2-40B4-BE49-F238E27FC236}">
                <a16:creationId xmlns:a16="http://schemas.microsoft.com/office/drawing/2014/main" id="{233BCF6F-967E-F9B3-6940-133A3BD934F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50809" y="3877132"/>
            <a:ext cx="158174" cy="140108"/>
          </a:xfrm>
          <a:prstGeom prst="rect">
            <a:avLst/>
          </a:prstGeom>
        </p:spPr>
      </p:pic>
      <p:pic>
        <p:nvPicPr>
          <p:cNvPr id="93" name="Picture 92" descr="A yellow sun with triangles&#10;&#10;Description automatically generated">
            <a:extLst>
              <a:ext uri="{FF2B5EF4-FFF2-40B4-BE49-F238E27FC236}">
                <a16:creationId xmlns:a16="http://schemas.microsoft.com/office/drawing/2014/main" id="{1EFAA1A7-B2EB-583D-EEB1-729A264C1F6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91307" y="4028993"/>
            <a:ext cx="158174" cy="140108"/>
          </a:xfrm>
          <a:prstGeom prst="rect">
            <a:avLst/>
          </a:prstGeom>
        </p:spPr>
      </p:pic>
      <p:pic>
        <p:nvPicPr>
          <p:cNvPr id="94" name="Picture 93" descr="A yellow sun with triangles&#10;&#10;Description automatically generated">
            <a:extLst>
              <a:ext uri="{FF2B5EF4-FFF2-40B4-BE49-F238E27FC236}">
                <a16:creationId xmlns:a16="http://schemas.microsoft.com/office/drawing/2014/main" id="{EBEE5FBD-BA98-078D-BA74-F35A01BC52B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24522" y="4163082"/>
            <a:ext cx="158174" cy="140108"/>
          </a:xfrm>
          <a:prstGeom prst="rect">
            <a:avLst/>
          </a:prstGeom>
        </p:spPr>
      </p:pic>
      <p:pic>
        <p:nvPicPr>
          <p:cNvPr id="95" name="Picture 94" descr="A yellow sun with triangles&#10;&#10;Description automatically generated">
            <a:extLst>
              <a:ext uri="{FF2B5EF4-FFF2-40B4-BE49-F238E27FC236}">
                <a16:creationId xmlns:a16="http://schemas.microsoft.com/office/drawing/2014/main" id="{5CC9DF96-EB1F-4880-CED3-CA4E8C59B08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55892" y="3473873"/>
            <a:ext cx="158174" cy="140108"/>
          </a:xfrm>
          <a:prstGeom prst="rect">
            <a:avLst/>
          </a:prstGeom>
        </p:spPr>
      </p:pic>
      <p:pic>
        <p:nvPicPr>
          <p:cNvPr id="96" name="Picture 95" descr="A yellow sun with triangles&#10;&#10;Description automatically generated">
            <a:extLst>
              <a:ext uri="{FF2B5EF4-FFF2-40B4-BE49-F238E27FC236}">
                <a16:creationId xmlns:a16="http://schemas.microsoft.com/office/drawing/2014/main" id="{C4376CD3-B15F-22F7-AB08-7A5E34DA0F6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70385" y="3735606"/>
            <a:ext cx="158174" cy="140108"/>
          </a:xfrm>
          <a:prstGeom prst="rect">
            <a:avLst/>
          </a:prstGeom>
        </p:spPr>
      </p:pic>
      <p:pic>
        <p:nvPicPr>
          <p:cNvPr id="97" name="Picture 96" descr="A yellow sun with triangles&#10;&#10;Description automatically generated">
            <a:extLst>
              <a:ext uri="{FF2B5EF4-FFF2-40B4-BE49-F238E27FC236}">
                <a16:creationId xmlns:a16="http://schemas.microsoft.com/office/drawing/2014/main" id="{366F6BE9-D463-3949-5305-BAD2D48B38E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82750" y="3459941"/>
            <a:ext cx="158174" cy="140108"/>
          </a:xfrm>
          <a:prstGeom prst="rect">
            <a:avLst/>
          </a:prstGeom>
        </p:spPr>
      </p:pic>
      <p:pic>
        <p:nvPicPr>
          <p:cNvPr id="98" name="Picture 97" descr="A yellow sun with triangles&#10;&#10;Description automatically generated">
            <a:extLst>
              <a:ext uri="{FF2B5EF4-FFF2-40B4-BE49-F238E27FC236}">
                <a16:creationId xmlns:a16="http://schemas.microsoft.com/office/drawing/2014/main" id="{C9D3E8BE-A41D-B57E-71F9-30188294CBE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89430" y="3612341"/>
            <a:ext cx="158174" cy="140108"/>
          </a:xfrm>
          <a:prstGeom prst="rect">
            <a:avLst/>
          </a:prstGeom>
        </p:spPr>
      </p:pic>
      <p:pic>
        <p:nvPicPr>
          <p:cNvPr id="99" name="Picture 98" descr="A yellow sun with triangles&#10;&#10;Description automatically generated">
            <a:extLst>
              <a:ext uri="{FF2B5EF4-FFF2-40B4-BE49-F238E27FC236}">
                <a16:creationId xmlns:a16="http://schemas.microsoft.com/office/drawing/2014/main" id="{7B0A065F-A701-C416-215D-058DB646DDF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76629" y="3883733"/>
            <a:ext cx="158174" cy="140108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B1627AF9-7C4E-5636-BB73-37B6CDA36319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305688" y="583193"/>
            <a:ext cx="946052" cy="866247"/>
          </a:xfrm>
          <a:prstGeom prst="rect">
            <a:avLst/>
          </a:prstGeom>
          <a:noFill/>
          <a:ln cap="flat">
            <a:noFill/>
          </a:ln>
          <a:effectLst>
            <a:outerShdw dist="139699" dir="2700000" algn="tl">
              <a:srgbClr val="333333">
                <a:alpha val="64999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713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alendar&#10;&#10;Description automatically generated">
            <a:extLst>
              <a:ext uri="{FF2B5EF4-FFF2-40B4-BE49-F238E27FC236}">
                <a16:creationId xmlns:a16="http://schemas.microsoft.com/office/drawing/2014/main" id="{B64018AD-C55C-4BD8-A943-80062C3582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532"/>
            <a:ext cx="9906000" cy="6858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1E7C381-0CB4-F7BF-C1C1-0D9CDF317EDF}"/>
              </a:ext>
            </a:extLst>
          </p:cNvPr>
          <p:cNvGrpSpPr/>
          <p:nvPr/>
        </p:nvGrpSpPr>
        <p:grpSpPr>
          <a:xfrm>
            <a:off x="3870372" y="69806"/>
            <a:ext cx="4422779" cy="5486492"/>
            <a:chOff x="3870372" y="69806"/>
            <a:chExt cx="4422779" cy="5486492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4F6C615-CEFE-77AB-ED31-B2922DD4E9E2}"/>
                </a:ext>
              </a:extLst>
            </p:cNvPr>
            <p:cNvCxnSpPr>
              <a:cxnSpLocks/>
            </p:cNvCxnSpPr>
            <p:nvPr/>
          </p:nvCxnSpPr>
          <p:spPr>
            <a:xfrm>
              <a:off x="3870372" y="69806"/>
              <a:ext cx="0" cy="5486492"/>
            </a:xfrm>
            <a:prstGeom prst="line">
              <a:avLst/>
            </a:prstGeom>
            <a:ln w="1905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C730B87-2FBB-94F9-68C1-F117867F9156}"/>
                </a:ext>
              </a:extLst>
            </p:cNvPr>
            <p:cNvCxnSpPr>
              <a:cxnSpLocks/>
            </p:cNvCxnSpPr>
            <p:nvPr/>
          </p:nvCxnSpPr>
          <p:spPr>
            <a:xfrm>
              <a:off x="5391455" y="69806"/>
              <a:ext cx="0" cy="5486492"/>
            </a:xfrm>
            <a:prstGeom prst="line">
              <a:avLst/>
            </a:prstGeom>
            <a:ln w="1905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4E3DAF5-15DA-89AD-BC60-2393E4A2D0EE}"/>
                </a:ext>
              </a:extLst>
            </p:cNvPr>
            <p:cNvCxnSpPr>
              <a:cxnSpLocks/>
            </p:cNvCxnSpPr>
            <p:nvPr/>
          </p:nvCxnSpPr>
          <p:spPr>
            <a:xfrm>
              <a:off x="6760007" y="69806"/>
              <a:ext cx="0" cy="5486492"/>
            </a:xfrm>
            <a:prstGeom prst="line">
              <a:avLst/>
            </a:prstGeom>
            <a:ln w="1905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2BA762B-8F9F-092F-0880-37B515CE45C6}"/>
                </a:ext>
              </a:extLst>
            </p:cNvPr>
            <p:cNvCxnSpPr>
              <a:cxnSpLocks/>
            </p:cNvCxnSpPr>
            <p:nvPr/>
          </p:nvCxnSpPr>
          <p:spPr>
            <a:xfrm>
              <a:off x="8293151" y="69806"/>
              <a:ext cx="0" cy="5486492"/>
            </a:xfrm>
            <a:prstGeom prst="line">
              <a:avLst/>
            </a:prstGeom>
            <a:ln w="1905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C0D2B24C-7DE0-5EE9-2F6C-0D77CDFE30ED}"/>
              </a:ext>
            </a:extLst>
          </p:cNvPr>
          <p:cNvSpPr txBox="1"/>
          <p:nvPr/>
        </p:nvSpPr>
        <p:spPr>
          <a:xfrm>
            <a:off x="414924" y="890187"/>
            <a:ext cx="9806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784376D-6DB0-4021-3868-87CC21886E1E}"/>
              </a:ext>
            </a:extLst>
          </p:cNvPr>
          <p:cNvSpPr txBox="1"/>
          <p:nvPr/>
        </p:nvSpPr>
        <p:spPr>
          <a:xfrm>
            <a:off x="424295" y="2548220"/>
            <a:ext cx="9806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aphicFrame>
        <p:nvGraphicFramePr>
          <p:cNvPr id="3" name="Table 107">
            <a:extLst>
              <a:ext uri="{FF2B5EF4-FFF2-40B4-BE49-F238E27FC236}">
                <a16:creationId xmlns:a16="http://schemas.microsoft.com/office/drawing/2014/main" id="{F3D7B340-B940-FCF6-32EB-7529ADACE3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104676"/>
              </p:ext>
            </p:extLst>
          </p:nvPr>
        </p:nvGraphicFramePr>
        <p:xfrm>
          <a:off x="2438287" y="584013"/>
          <a:ext cx="7339014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2780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497970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362456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572768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Chef Mariam's </a:t>
                      </a:r>
                      <a:r>
                        <a:rPr lang="en-GB" sz="9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Vegetable Bean </a:t>
                      </a: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Couscous (VE) with </a:t>
                      </a:r>
                    </a:p>
                    <a:p>
                      <a:pPr algn="ct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Sweetcorn Bread (VE)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Chickpea and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Vegetable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Biryani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Turmeric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Bread (VE)</a:t>
                      </a: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Quorn and Bean Fajitas (VE) with Mexican Rice (VE)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Beetroot, Butternut Squash and Lentil Wellington (VE)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with Mashed Potatoes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and Gravy (VE)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Wholemeal Cheese and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Tomato Quiche (V) with Chips (VE)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28101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Soya Mince Mexican Chilli (VE) with 50/50 Wholemeal Rice (VE),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and Sweetcorn</a:t>
                      </a:r>
                    </a:p>
                    <a:p>
                      <a:pPr algn="ct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Bread (VE)</a:t>
                      </a:r>
                    </a:p>
                    <a:p>
                      <a:pPr algn="ctr"/>
                      <a:endParaRPr lang="en-GB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Hearty Beef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and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 Lentil Bolognaise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with Wholemeal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Penne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Roast Turkey, Stuffing, Mashed Potatoes and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Gravy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Caribbean Spiced Chicken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with Rice and Peas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Breaded Fish with Chips and Tomato Sauce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3478533"/>
                  </a:ext>
                </a:extLst>
              </a:tr>
              <a:tr h="201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Jacket Potato with Cheese (V)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Jacket Potato with Baked Beans (VE)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Jacket Potato with Tuna and Sweetcorn Mayonnaise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Lentil and Roasted Vegetable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Wholemeal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Pasta (VE)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Tomato and Butterbean Pasta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785105"/>
                  </a:ext>
                </a:extLst>
              </a:tr>
              <a:tr h="201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Sweetcorn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Cauliflower (VE)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Carrots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Courgettes (VE)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Cauliflower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Green Beans (VE)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Broccoli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Red Cabbage (VE)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Peas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Baked Beans (VE)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201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Grated Carrot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Cucumber Sticks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Sweet Potato Power Salad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Tomato Salsa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Beetroot (VE)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Lettuce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Tomato Pasta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Olives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Carrot Sticks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Cucumber Slices (VE)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Roasted Vegetable and Lentil Salad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Carrot Sticks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Mixed Lettuce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Green Beans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Diced Pepper (VE)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Coleslaw (V)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Mixed Bean Salad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Cucumber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Pepper Sticks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Sweetcorn (VE)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Beetroot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Rainbow Slaw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Iceberg Lettuce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Tomatoes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Couscous Salad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0081983"/>
                  </a:ext>
                </a:extLst>
              </a:tr>
              <a:tr h="3130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dirty="0">
                        <a:latin typeface="Century Gothic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dirty="0">
                        <a:latin typeface="Century Gothic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latin typeface="Century Gothic"/>
                        </a:rPr>
                        <a:t>Peach and Strawberry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latin typeface="Century Gothic"/>
                        </a:rPr>
                        <a:t>Crumble (VE)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0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900" b="0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900" b="0" dirty="0">
                          <a:latin typeface="Century Gothic" panose="020B0502020202020204" pitchFamily="34" charset="0"/>
                        </a:rPr>
                        <a:t>Yoghurt (V) or Vegan Custard (VE) and Fresh Fruit - Banana, Watermelon and </a:t>
                      </a:r>
                    </a:p>
                    <a:p>
                      <a:pPr algn="ctr"/>
                      <a:r>
                        <a:rPr lang="en-GB" sz="900" b="0" dirty="0">
                          <a:latin typeface="Century Gothic" panose="020B0502020202020204" pitchFamily="34" charset="0"/>
                        </a:rPr>
                        <a:t>Apple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dirty="0">
                        <a:latin typeface="Century Gothic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>
                          <a:latin typeface="Century Gothic" panose="020B0502020202020204" pitchFamily="34" charset="0"/>
                        </a:rPr>
                        <a:t>Mandarin Sponge Cake (VE)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latin typeface="Century Gothic" panose="020B0502020202020204" pitchFamily="34" charset="0"/>
                        </a:rPr>
                        <a:t>Yoghurt (V) or Vegan Custard (VE)with Sunflower Seeds and Fresh Fruit – Pineapple, Orange and Apple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latin typeface="Century Gothic" panose="020B0502020202020204" pitchFamily="34" charset="0"/>
                        </a:rPr>
                        <a:t>(VE)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Lemon Shortbread (VE)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4EECB61-A480-8086-D88F-F86A7D80D4ED}"/>
              </a:ext>
            </a:extLst>
          </p:cNvPr>
          <p:cNvSpPr txBox="1"/>
          <p:nvPr/>
        </p:nvSpPr>
        <p:spPr>
          <a:xfrm>
            <a:off x="165568" y="48837"/>
            <a:ext cx="32869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bg1"/>
                </a:solidFill>
                <a:latin typeface="Century Gothic"/>
              </a:rPr>
              <a:t>Islington Spring Summer 2025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Century Gothic"/>
              </a:rPr>
              <a:t>WEEK</a:t>
            </a:r>
            <a:r>
              <a:rPr lang="en-GB" sz="1200" b="1" dirty="0">
                <a:solidFill>
                  <a:schemeClr val="bg1"/>
                </a:solidFill>
                <a:latin typeface="Century Gothic"/>
              </a:rPr>
              <a:t> TWO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Century Gothic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FEDB952-A780-C356-BE14-69116EB34936}"/>
              </a:ext>
            </a:extLst>
          </p:cNvPr>
          <p:cNvSpPr txBox="1"/>
          <p:nvPr/>
        </p:nvSpPr>
        <p:spPr>
          <a:xfrm>
            <a:off x="1475540" y="645924"/>
            <a:ext cx="980694" cy="4662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</a:t>
            </a:r>
            <a:r>
              <a:rPr lang="en-GB" sz="900" b="1" dirty="0">
                <a:solidFill>
                  <a:prstClr val="black"/>
                </a:solidFill>
                <a:latin typeface="Century Gothic"/>
              </a:rPr>
              <a:t>One</a:t>
            </a:r>
          </a:p>
          <a:p>
            <a:pPr lvl="0"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lvl="0"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lvl="0"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lvl="0"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lvl="0"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lvl="0"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lvl="0">
              <a:defRPr/>
            </a:pPr>
            <a:r>
              <a:rPr lang="en-GB" sz="900" b="1" dirty="0">
                <a:solidFill>
                  <a:prstClr val="black"/>
                </a:solidFill>
                <a:latin typeface="Century Gothic"/>
              </a:rPr>
              <a:t>Option Two</a:t>
            </a:r>
          </a:p>
          <a:p>
            <a:pPr lvl="0"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lvl="0"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lvl="0"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lvl="0"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lvl="0"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lvl="0">
              <a:defRPr/>
            </a:pPr>
            <a:r>
              <a:rPr lang="en-GB" sz="900" b="1" dirty="0">
                <a:solidFill>
                  <a:prstClr val="black"/>
                </a:solidFill>
                <a:latin typeface="Century Gothic"/>
              </a:rPr>
              <a:t>Option Three</a:t>
            </a:r>
          </a:p>
          <a:p>
            <a:pPr lvl="0"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lvl="0"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lvl="0"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lvl="0"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lvl="0">
              <a:defRPr/>
            </a:pPr>
            <a:r>
              <a:rPr lang="en-GB" sz="900" b="1" dirty="0">
                <a:solidFill>
                  <a:prstClr val="black"/>
                </a:solidFill>
                <a:latin typeface="Century Gothic"/>
              </a:rPr>
              <a:t>Vegetables</a:t>
            </a:r>
          </a:p>
          <a:p>
            <a:pPr lvl="0"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lvl="0"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lvl="0">
              <a:defRPr/>
            </a:pPr>
            <a:r>
              <a:rPr lang="en-GB" sz="900" b="1" dirty="0">
                <a:solidFill>
                  <a:prstClr val="black"/>
                </a:solidFill>
                <a:latin typeface="Century Gothic"/>
              </a:rPr>
              <a:t>Salad Bar</a:t>
            </a:r>
          </a:p>
          <a:p>
            <a:pPr lvl="0"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lvl="0"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lvl="0"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lvl="0"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lvl="0"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lvl="0"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lvl="0"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lvl="0"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lvl="0">
              <a:defRPr/>
            </a:pPr>
            <a:r>
              <a:rPr lang="en-GB" sz="900" b="1" dirty="0">
                <a:solidFill>
                  <a:prstClr val="black"/>
                </a:solidFill>
                <a:latin typeface="Century Gothic"/>
              </a:rPr>
              <a:t>Dessert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9" name="Freeform 23">
            <a:extLst>
              <a:ext uri="{FF2B5EF4-FFF2-40B4-BE49-F238E27FC236}">
                <a16:creationId xmlns:a16="http://schemas.microsoft.com/office/drawing/2014/main" id="{7F9E55DB-616E-1427-23E0-09078E838A4C}"/>
              </a:ext>
            </a:extLst>
          </p:cNvPr>
          <p:cNvSpPr/>
          <p:nvPr/>
        </p:nvSpPr>
        <p:spPr>
          <a:xfrm flipH="1">
            <a:off x="3570112" y="4881973"/>
            <a:ext cx="232983" cy="324085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0" name="Freeform 23">
            <a:extLst>
              <a:ext uri="{FF2B5EF4-FFF2-40B4-BE49-F238E27FC236}">
                <a16:creationId xmlns:a16="http://schemas.microsoft.com/office/drawing/2014/main" id="{60CDAA7A-F5C9-5021-558A-15F4B4CB917B}"/>
              </a:ext>
            </a:extLst>
          </p:cNvPr>
          <p:cNvSpPr/>
          <p:nvPr/>
        </p:nvSpPr>
        <p:spPr>
          <a:xfrm flipH="1">
            <a:off x="8012067" y="2612159"/>
            <a:ext cx="232983" cy="324085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1" name="Freeform 23">
            <a:extLst>
              <a:ext uri="{FF2B5EF4-FFF2-40B4-BE49-F238E27FC236}">
                <a16:creationId xmlns:a16="http://schemas.microsoft.com/office/drawing/2014/main" id="{17F84B55-D63A-E45D-86B9-A1F915A7DA7F}"/>
              </a:ext>
            </a:extLst>
          </p:cNvPr>
          <p:cNvSpPr/>
          <p:nvPr/>
        </p:nvSpPr>
        <p:spPr>
          <a:xfrm flipH="1">
            <a:off x="9511707" y="1019910"/>
            <a:ext cx="232983" cy="324085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2" name="Freeform 23">
            <a:extLst>
              <a:ext uri="{FF2B5EF4-FFF2-40B4-BE49-F238E27FC236}">
                <a16:creationId xmlns:a16="http://schemas.microsoft.com/office/drawing/2014/main" id="{5F9B17D0-9264-BE3D-A929-2F7966D6E795}"/>
              </a:ext>
            </a:extLst>
          </p:cNvPr>
          <p:cNvSpPr/>
          <p:nvPr/>
        </p:nvSpPr>
        <p:spPr>
          <a:xfrm flipH="1">
            <a:off x="5075314" y="1885665"/>
            <a:ext cx="232983" cy="324085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3" name="Freeform 23">
            <a:extLst>
              <a:ext uri="{FF2B5EF4-FFF2-40B4-BE49-F238E27FC236}">
                <a16:creationId xmlns:a16="http://schemas.microsoft.com/office/drawing/2014/main" id="{26BD210C-C118-1251-D0ED-786CAF1CF022}"/>
              </a:ext>
            </a:extLst>
          </p:cNvPr>
          <p:cNvSpPr/>
          <p:nvPr/>
        </p:nvSpPr>
        <p:spPr>
          <a:xfrm flipH="1">
            <a:off x="3562478" y="1997564"/>
            <a:ext cx="232983" cy="324085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64" name="Picture 63" descr="A picture containing object&#10;&#10;Description automatically generated">
            <a:extLst>
              <a:ext uri="{FF2B5EF4-FFF2-40B4-BE49-F238E27FC236}">
                <a16:creationId xmlns:a16="http://schemas.microsoft.com/office/drawing/2014/main" id="{06F112CA-23D5-58EA-EFCB-8F2E69BD4E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2494971" y="1240300"/>
            <a:ext cx="317591" cy="194374"/>
          </a:xfrm>
          <a:prstGeom prst="rect">
            <a:avLst/>
          </a:prstGeom>
        </p:spPr>
      </p:pic>
      <p:pic>
        <p:nvPicPr>
          <p:cNvPr id="65" name="Picture 64" descr="A picture containing object&#10;&#10;Description automatically generated">
            <a:extLst>
              <a:ext uri="{FF2B5EF4-FFF2-40B4-BE49-F238E27FC236}">
                <a16:creationId xmlns:a16="http://schemas.microsoft.com/office/drawing/2014/main" id="{AF5BA9D0-8714-3D14-0BC7-76B390E075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2493342" y="2187316"/>
            <a:ext cx="317591" cy="194374"/>
          </a:xfrm>
          <a:prstGeom prst="rect">
            <a:avLst/>
          </a:prstGeom>
        </p:spPr>
      </p:pic>
      <p:pic>
        <p:nvPicPr>
          <p:cNvPr id="66" name="Picture 65" descr="A picture containing object&#10;&#10;Description automatically generated">
            <a:extLst>
              <a:ext uri="{FF2B5EF4-FFF2-40B4-BE49-F238E27FC236}">
                <a16:creationId xmlns:a16="http://schemas.microsoft.com/office/drawing/2014/main" id="{684F3BE0-2CAF-6164-D498-7216E4A5A7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3955005" y="2764773"/>
            <a:ext cx="317591" cy="194374"/>
          </a:xfrm>
          <a:prstGeom prst="rect">
            <a:avLst/>
          </a:prstGeom>
        </p:spPr>
      </p:pic>
      <p:pic>
        <p:nvPicPr>
          <p:cNvPr id="67" name="Picture 66" descr="A picture containing object&#10;&#10;Description automatically generated">
            <a:extLst>
              <a:ext uri="{FF2B5EF4-FFF2-40B4-BE49-F238E27FC236}">
                <a16:creationId xmlns:a16="http://schemas.microsoft.com/office/drawing/2014/main" id="{BEC10397-1132-8EC9-CDAE-CBAE093FEC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3970552" y="1244277"/>
            <a:ext cx="317591" cy="194374"/>
          </a:xfrm>
          <a:prstGeom prst="rect">
            <a:avLst/>
          </a:prstGeom>
        </p:spPr>
      </p:pic>
      <p:pic>
        <p:nvPicPr>
          <p:cNvPr id="68" name="Picture 67" descr="A picture containing object&#10;&#10;Description automatically generated">
            <a:extLst>
              <a:ext uri="{FF2B5EF4-FFF2-40B4-BE49-F238E27FC236}">
                <a16:creationId xmlns:a16="http://schemas.microsoft.com/office/drawing/2014/main" id="{6E88F89E-72A4-ECF9-F70F-34CDC92207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5476088" y="1229112"/>
            <a:ext cx="317591" cy="194374"/>
          </a:xfrm>
          <a:prstGeom prst="rect">
            <a:avLst/>
          </a:prstGeom>
        </p:spPr>
      </p:pic>
      <p:pic>
        <p:nvPicPr>
          <p:cNvPr id="69" name="Picture 68" descr="A picture containing object&#10;&#10;Description automatically generated">
            <a:extLst>
              <a:ext uri="{FF2B5EF4-FFF2-40B4-BE49-F238E27FC236}">
                <a16:creationId xmlns:a16="http://schemas.microsoft.com/office/drawing/2014/main" id="{F429D47D-64A9-2088-F948-B27E35921D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827492" y="1232941"/>
            <a:ext cx="317591" cy="194374"/>
          </a:xfrm>
          <a:prstGeom prst="rect">
            <a:avLst/>
          </a:prstGeom>
        </p:spPr>
      </p:pic>
      <p:pic>
        <p:nvPicPr>
          <p:cNvPr id="70" name="Picture 69" descr="A picture containing object&#10;&#10;Description automatically generated">
            <a:extLst>
              <a:ext uri="{FF2B5EF4-FFF2-40B4-BE49-F238E27FC236}">
                <a16:creationId xmlns:a16="http://schemas.microsoft.com/office/drawing/2014/main" id="{48B5BE7E-5AB6-B48E-015F-36262412E9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834876" y="2789256"/>
            <a:ext cx="317591" cy="194374"/>
          </a:xfrm>
          <a:prstGeom prst="rect">
            <a:avLst/>
          </a:prstGeom>
        </p:spPr>
      </p:pic>
      <p:pic>
        <p:nvPicPr>
          <p:cNvPr id="71" name="Picture 70" descr="A picture containing object&#10;&#10;Description automatically generated">
            <a:extLst>
              <a:ext uri="{FF2B5EF4-FFF2-40B4-BE49-F238E27FC236}">
                <a16:creationId xmlns:a16="http://schemas.microsoft.com/office/drawing/2014/main" id="{FEB127B1-D8C2-194B-A4C6-B5C801B693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8368018" y="2774883"/>
            <a:ext cx="317591" cy="194374"/>
          </a:xfrm>
          <a:prstGeom prst="rect">
            <a:avLst/>
          </a:prstGeom>
        </p:spPr>
      </p:pic>
      <p:pic>
        <p:nvPicPr>
          <p:cNvPr id="72" name="Picture 71" descr="A picture containing object&#10;&#10;Description automatically generated">
            <a:extLst>
              <a:ext uri="{FF2B5EF4-FFF2-40B4-BE49-F238E27FC236}">
                <a16:creationId xmlns:a16="http://schemas.microsoft.com/office/drawing/2014/main" id="{E98A0067-F822-180F-E736-5E1D814D5A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8380108" y="4946827"/>
            <a:ext cx="317591" cy="194374"/>
          </a:xfrm>
          <a:prstGeom prst="rect">
            <a:avLst/>
          </a:prstGeom>
        </p:spPr>
      </p:pic>
      <p:pic>
        <p:nvPicPr>
          <p:cNvPr id="73" name="Picture 72" descr="A picture containing object&#10;&#10;Description automatically generated">
            <a:extLst>
              <a:ext uri="{FF2B5EF4-FFF2-40B4-BE49-F238E27FC236}">
                <a16:creationId xmlns:a16="http://schemas.microsoft.com/office/drawing/2014/main" id="{B90356F1-637E-C174-450E-B54FF3BC2D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5475684" y="4946830"/>
            <a:ext cx="317591" cy="194374"/>
          </a:xfrm>
          <a:prstGeom prst="rect">
            <a:avLst/>
          </a:prstGeom>
        </p:spPr>
      </p:pic>
      <p:pic>
        <p:nvPicPr>
          <p:cNvPr id="74" name="Picture 73" descr="A group of yellow drops on a black background&#10;&#10;Description automatically generated">
            <a:extLst>
              <a:ext uri="{FF2B5EF4-FFF2-40B4-BE49-F238E27FC236}">
                <a16:creationId xmlns:a16="http://schemas.microsoft.com/office/drawing/2014/main" id="{F0793222-7B48-A814-99BA-E9AFDDBC6B8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5042" b="54413"/>
          <a:stretch/>
        </p:blipFill>
        <p:spPr>
          <a:xfrm>
            <a:off x="3960627" y="1695869"/>
            <a:ext cx="168720" cy="269864"/>
          </a:xfrm>
          <a:prstGeom prst="rect">
            <a:avLst/>
          </a:prstGeom>
        </p:spPr>
      </p:pic>
      <p:pic>
        <p:nvPicPr>
          <p:cNvPr id="75" name="Picture 74" descr="A group of yellow drops on a black background&#10;&#10;Description automatically generated">
            <a:extLst>
              <a:ext uri="{FF2B5EF4-FFF2-40B4-BE49-F238E27FC236}">
                <a16:creationId xmlns:a16="http://schemas.microsoft.com/office/drawing/2014/main" id="{41ABE6B3-8C45-9163-327B-080541A319C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5042" b="54413"/>
          <a:stretch/>
        </p:blipFill>
        <p:spPr>
          <a:xfrm>
            <a:off x="3975952" y="732815"/>
            <a:ext cx="168720" cy="269864"/>
          </a:xfrm>
          <a:prstGeom prst="rect">
            <a:avLst/>
          </a:prstGeom>
        </p:spPr>
      </p:pic>
      <p:grpSp>
        <p:nvGrpSpPr>
          <p:cNvPr id="77" name="Group 7">
            <a:extLst>
              <a:ext uri="{FF2B5EF4-FFF2-40B4-BE49-F238E27FC236}">
                <a16:creationId xmlns:a16="http://schemas.microsoft.com/office/drawing/2014/main" id="{0859CA34-0BE9-2331-5C36-079CB9693A75}"/>
              </a:ext>
            </a:extLst>
          </p:cNvPr>
          <p:cNvGrpSpPr/>
          <p:nvPr/>
        </p:nvGrpSpPr>
        <p:grpSpPr>
          <a:xfrm>
            <a:off x="5011969" y="1535589"/>
            <a:ext cx="303593" cy="287318"/>
            <a:chOff x="0" y="184916"/>
            <a:chExt cx="3741232" cy="3636623"/>
          </a:xfrm>
        </p:grpSpPr>
        <p:sp>
          <p:nvSpPr>
            <p:cNvPr id="78" name="Freeform 8">
              <a:extLst>
                <a:ext uri="{FF2B5EF4-FFF2-40B4-BE49-F238E27FC236}">
                  <a16:creationId xmlns:a16="http://schemas.microsoft.com/office/drawing/2014/main" id="{F8221AB8-F562-C436-2478-16C354CF0CF6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9" name="Freeform 9">
              <a:extLst>
                <a:ext uri="{FF2B5EF4-FFF2-40B4-BE49-F238E27FC236}">
                  <a16:creationId xmlns:a16="http://schemas.microsoft.com/office/drawing/2014/main" id="{867E729F-442C-55F4-8E95-837D669FD51C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80" name="Group 10">
              <a:extLst>
                <a:ext uri="{FF2B5EF4-FFF2-40B4-BE49-F238E27FC236}">
                  <a16:creationId xmlns:a16="http://schemas.microsoft.com/office/drawing/2014/main" id="{C6C8D81B-1551-DEC1-3BFF-C452930B93AA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85" name="Freeform 11">
                <a:extLst>
                  <a:ext uri="{FF2B5EF4-FFF2-40B4-BE49-F238E27FC236}">
                    <a16:creationId xmlns:a16="http://schemas.microsoft.com/office/drawing/2014/main" id="{E5C6E627-8F81-B3E9-B245-8AA807E1224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6" name="TextBox 12">
                <a:extLst>
                  <a:ext uri="{FF2B5EF4-FFF2-40B4-BE49-F238E27FC236}">
                    <a16:creationId xmlns:a16="http://schemas.microsoft.com/office/drawing/2014/main" id="{E54473D6-23D7-DCD7-623E-EBBA7CA4AC9E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82" name="Group 13">
              <a:extLst>
                <a:ext uri="{FF2B5EF4-FFF2-40B4-BE49-F238E27FC236}">
                  <a16:creationId xmlns:a16="http://schemas.microsoft.com/office/drawing/2014/main" id="{878CD1CA-110E-6859-E673-0056A5CF35DF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83" name="Freeform 14">
                <a:extLst>
                  <a:ext uri="{FF2B5EF4-FFF2-40B4-BE49-F238E27FC236}">
                    <a16:creationId xmlns:a16="http://schemas.microsoft.com/office/drawing/2014/main" id="{B9959A55-0BE5-509E-604C-9272D0713F6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4" name="TextBox 15">
                <a:extLst>
                  <a:ext uri="{FF2B5EF4-FFF2-40B4-BE49-F238E27FC236}">
                    <a16:creationId xmlns:a16="http://schemas.microsoft.com/office/drawing/2014/main" id="{AF112C53-82CE-EE9E-9646-589073DB49D8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 dirty="0"/>
              </a:p>
            </p:txBody>
          </p:sp>
        </p:grp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742AD3D7-456A-B50F-8710-E1F05AD06AE7}"/>
              </a:ext>
            </a:extLst>
          </p:cNvPr>
          <p:cNvGrpSpPr/>
          <p:nvPr/>
        </p:nvGrpSpPr>
        <p:grpSpPr>
          <a:xfrm>
            <a:off x="2528814" y="1498265"/>
            <a:ext cx="7244329" cy="1930735"/>
            <a:chOff x="2528814" y="1498265"/>
            <a:chExt cx="7244329" cy="1930735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60FD77AC-1162-C0DB-430A-E435E41E8171}"/>
                </a:ext>
              </a:extLst>
            </p:cNvPr>
            <p:cNvCxnSpPr/>
            <p:nvPr/>
          </p:nvCxnSpPr>
          <p:spPr>
            <a:xfrm>
              <a:off x="2528814" y="1498265"/>
              <a:ext cx="7231111" cy="0"/>
            </a:xfrm>
            <a:prstGeom prst="line">
              <a:avLst/>
            </a:prstGeom>
            <a:ln w="1905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992BAEB5-E219-34B5-5E98-B1C55D9FE8D1}"/>
                </a:ext>
              </a:extLst>
            </p:cNvPr>
            <p:cNvCxnSpPr/>
            <p:nvPr/>
          </p:nvCxnSpPr>
          <p:spPr>
            <a:xfrm>
              <a:off x="2542032" y="2413169"/>
              <a:ext cx="7231111" cy="0"/>
            </a:xfrm>
            <a:prstGeom prst="line">
              <a:avLst/>
            </a:prstGeom>
            <a:ln w="1905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235B2513-29EE-F8F0-C723-3A556ABD6573}"/>
                </a:ext>
              </a:extLst>
            </p:cNvPr>
            <p:cNvCxnSpPr/>
            <p:nvPr/>
          </p:nvCxnSpPr>
          <p:spPr>
            <a:xfrm>
              <a:off x="2542032" y="3429000"/>
              <a:ext cx="7231111" cy="0"/>
            </a:xfrm>
            <a:prstGeom prst="line">
              <a:avLst/>
            </a:prstGeom>
            <a:ln w="1905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C3C16DA3-1496-0366-8533-CD490680F7A6}"/>
              </a:ext>
            </a:extLst>
          </p:cNvPr>
          <p:cNvCxnSpPr/>
          <p:nvPr/>
        </p:nvCxnSpPr>
        <p:spPr>
          <a:xfrm>
            <a:off x="2331720" y="709932"/>
            <a:ext cx="0" cy="4752908"/>
          </a:xfrm>
          <a:prstGeom prst="line">
            <a:avLst/>
          </a:prstGeom>
          <a:ln w="28575" cmpd="dbl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picture containing object&#10;&#10;Description automatically generated">
            <a:extLst>
              <a:ext uri="{FF2B5EF4-FFF2-40B4-BE49-F238E27FC236}">
                <a16:creationId xmlns:a16="http://schemas.microsoft.com/office/drawing/2014/main" id="{FF16505A-2C63-24C0-055F-FA30BD4CE5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2425723" y="4946829"/>
            <a:ext cx="317591" cy="194374"/>
          </a:xfrm>
          <a:prstGeom prst="rect">
            <a:avLst/>
          </a:prstGeom>
        </p:spPr>
      </p:pic>
      <p:pic>
        <p:nvPicPr>
          <p:cNvPr id="4" name="Picture 3" descr="A group of tractors with different colors&#10;&#10;Description automatically generated">
            <a:extLst>
              <a:ext uri="{FF2B5EF4-FFF2-40B4-BE49-F238E27FC236}">
                <a16:creationId xmlns:a16="http://schemas.microsoft.com/office/drawing/2014/main" id="{4FA88D7E-23F4-75CD-D78F-311D93C8206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66176" t="48941"/>
          <a:stretch/>
        </p:blipFill>
        <p:spPr>
          <a:xfrm flipH="1">
            <a:off x="3906497" y="2061145"/>
            <a:ext cx="381241" cy="321988"/>
          </a:xfrm>
          <a:prstGeom prst="rect">
            <a:avLst/>
          </a:prstGeom>
        </p:spPr>
      </p:pic>
      <p:pic>
        <p:nvPicPr>
          <p:cNvPr id="5" name="Picture 4" descr="A group of tractors with different colors&#10;&#10;Description automatically generated">
            <a:extLst>
              <a:ext uri="{FF2B5EF4-FFF2-40B4-BE49-F238E27FC236}">
                <a16:creationId xmlns:a16="http://schemas.microsoft.com/office/drawing/2014/main" id="{02D5CF33-2D18-C57D-EC1B-3262C1B6DEB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66176" t="48941"/>
          <a:stretch/>
        </p:blipFill>
        <p:spPr>
          <a:xfrm flipH="1">
            <a:off x="5446231" y="2076622"/>
            <a:ext cx="381241" cy="321988"/>
          </a:xfrm>
          <a:prstGeom prst="rect">
            <a:avLst/>
          </a:prstGeom>
        </p:spPr>
      </p:pic>
      <p:pic>
        <p:nvPicPr>
          <p:cNvPr id="6" name="Picture 5" descr="A group of tractors with different colors&#10;&#10;Description automatically generated">
            <a:extLst>
              <a:ext uri="{FF2B5EF4-FFF2-40B4-BE49-F238E27FC236}">
                <a16:creationId xmlns:a16="http://schemas.microsoft.com/office/drawing/2014/main" id="{5EACEC5C-BDCB-3984-4D02-0D3B5601157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66176" t="48941"/>
          <a:stretch/>
        </p:blipFill>
        <p:spPr>
          <a:xfrm flipH="1">
            <a:off x="6795666" y="2076061"/>
            <a:ext cx="381241" cy="321988"/>
          </a:xfrm>
          <a:prstGeom prst="rect">
            <a:avLst/>
          </a:prstGeom>
        </p:spPr>
      </p:pic>
      <p:pic>
        <p:nvPicPr>
          <p:cNvPr id="8" name="Picture 7" descr="A yellow sun with triangles&#10;&#10;Description automatically generated">
            <a:extLst>
              <a:ext uri="{FF2B5EF4-FFF2-40B4-BE49-F238E27FC236}">
                <a16:creationId xmlns:a16="http://schemas.microsoft.com/office/drawing/2014/main" id="{16C3B5FB-2648-A4A7-CE55-4902FFD739E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04707" y="3226875"/>
            <a:ext cx="158174" cy="140108"/>
          </a:xfrm>
          <a:prstGeom prst="rect">
            <a:avLst/>
          </a:prstGeom>
        </p:spPr>
      </p:pic>
      <p:pic>
        <p:nvPicPr>
          <p:cNvPr id="12" name="Picture 11" descr="A yellow sun with triangles&#10;&#10;Description automatically generated">
            <a:extLst>
              <a:ext uri="{FF2B5EF4-FFF2-40B4-BE49-F238E27FC236}">
                <a16:creationId xmlns:a16="http://schemas.microsoft.com/office/drawing/2014/main" id="{378ABD0A-007B-D4A9-1920-75642C0478D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64737" y="3090228"/>
            <a:ext cx="158174" cy="140108"/>
          </a:xfrm>
          <a:prstGeom prst="rect">
            <a:avLst/>
          </a:prstGeom>
        </p:spPr>
      </p:pic>
      <p:pic>
        <p:nvPicPr>
          <p:cNvPr id="13" name="Picture 12" descr="A yellow sun with triangles&#10;&#10;Description automatically generated">
            <a:extLst>
              <a:ext uri="{FF2B5EF4-FFF2-40B4-BE49-F238E27FC236}">
                <a16:creationId xmlns:a16="http://schemas.microsoft.com/office/drawing/2014/main" id="{EC1DC829-0B05-615F-81A5-967BE49C678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71303" y="3232551"/>
            <a:ext cx="158174" cy="140108"/>
          </a:xfrm>
          <a:prstGeom prst="rect">
            <a:avLst/>
          </a:prstGeom>
        </p:spPr>
      </p:pic>
      <p:pic>
        <p:nvPicPr>
          <p:cNvPr id="14" name="Picture 13" descr="A yellow sun with triangles&#10;&#10;Description automatically generated">
            <a:extLst>
              <a:ext uri="{FF2B5EF4-FFF2-40B4-BE49-F238E27FC236}">
                <a16:creationId xmlns:a16="http://schemas.microsoft.com/office/drawing/2014/main" id="{88F1DC55-A050-B31D-EE92-B48A6E89DEA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05898" y="3087280"/>
            <a:ext cx="158174" cy="140108"/>
          </a:xfrm>
          <a:prstGeom prst="rect">
            <a:avLst/>
          </a:prstGeom>
        </p:spPr>
      </p:pic>
      <p:pic>
        <p:nvPicPr>
          <p:cNvPr id="18" name="Picture 17" descr="A yellow sun with triangles&#10;&#10;Description automatically generated">
            <a:extLst>
              <a:ext uri="{FF2B5EF4-FFF2-40B4-BE49-F238E27FC236}">
                <a16:creationId xmlns:a16="http://schemas.microsoft.com/office/drawing/2014/main" id="{F37083E8-7652-C054-BAC2-3401C3D88C6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03384" y="3073735"/>
            <a:ext cx="158174" cy="140108"/>
          </a:xfrm>
          <a:prstGeom prst="rect">
            <a:avLst/>
          </a:prstGeom>
        </p:spPr>
      </p:pic>
      <p:pic>
        <p:nvPicPr>
          <p:cNvPr id="19" name="Picture 18" descr="A yellow sun with triangles&#10;&#10;Description automatically generated">
            <a:extLst>
              <a:ext uri="{FF2B5EF4-FFF2-40B4-BE49-F238E27FC236}">
                <a16:creationId xmlns:a16="http://schemas.microsoft.com/office/drawing/2014/main" id="{26743DE6-CD4B-5B1B-A95F-914393DFDD6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91953" y="3463735"/>
            <a:ext cx="158174" cy="140108"/>
          </a:xfrm>
          <a:prstGeom prst="rect">
            <a:avLst/>
          </a:prstGeom>
        </p:spPr>
      </p:pic>
      <p:pic>
        <p:nvPicPr>
          <p:cNvPr id="20" name="Picture 19" descr="A yellow sun with triangles&#10;&#10;Description automatically generated">
            <a:extLst>
              <a:ext uri="{FF2B5EF4-FFF2-40B4-BE49-F238E27FC236}">
                <a16:creationId xmlns:a16="http://schemas.microsoft.com/office/drawing/2014/main" id="{1BD6B050-AB05-32C3-37E0-689F7B36A97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71040" y="3717639"/>
            <a:ext cx="158174" cy="140108"/>
          </a:xfrm>
          <a:prstGeom prst="rect">
            <a:avLst/>
          </a:prstGeom>
        </p:spPr>
      </p:pic>
      <p:pic>
        <p:nvPicPr>
          <p:cNvPr id="21" name="Picture 20" descr="A yellow sun with triangles&#10;&#10;Description automatically generated">
            <a:extLst>
              <a:ext uri="{FF2B5EF4-FFF2-40B4-BE49-F238E27FC236}">
                <a16:creationId xmlns:a16="http://schemas.microsoft.com/office/drawing/2014/main" id="{537BAB06-BA1F-13F0-1503-5296E4F35D0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19141" y="3869991"/>
            <a:ext cx="158174" cy="140108"/>
          </a:xfrm>
          <a:prstGeom prst="rect">
            <a:avLst/>
          </a:prstGeom>
        </p:spPr>
      </p:pic>
      <p:pic>
        <p:nvPicPr>
          <p:cNvPr id="22" name="Picture 21" descr="A yellow sun with triangles&#10;&#10;Description automatically generated">
            <a:extLst>
              <a:ext uri="{FF2B5EF4-FFF2-40B4-BE49-F238E27FC236}">
                <a16:creationId xmlns:a16="http://schemas.microsoft.com/office/drawing/2014/main" id="{C3D504F5-BCC2-F77C-D726-E3AF1F3F63E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34976" y="5300297"/>
            <a:ext cx="158174" cy="140108"/>
          </a:xfrm>
          <a:prstGeom prst="rect">
            <a:avLst/>
          </a:prstGeom>
        </p:spPr>
      </p:pic>
      <p:pic>
        <p:nvPicPr>
          <p:cNvPr id="23" name="Picture 22" descr="A yellow sun with triangles&#10;&#10;Description automatically generated">
            <a:extLst>
              <a:ext uri="{FF2B5EF4-FFF2-40B4-BE49-F238E27FC236}">
                <a16:creationId xmlns:a16="http://schemas.microsoft.com/office/drawing/2014/main" id="{18688691-9099-37B4-C1F9-18CD7CB12D5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95000" y="5219627"/>
            <a:ext cx="158174" cy="140108"/>
          </a:xfrm>
          <a:prstGeom prst="rect">
            <a:avLst/>
          </a:prstGeom>
        </p:spPr>
      </p:pic>
      <p:pic>
        <p:nvPicPr>
          <p:cNvPr id="24" name="Picture 23" descr="A yellow sun with triangles&#10;&#10;Description automatically generated">
            <a:extLst>
              <a:ext uri="{FF2B5EF4-FFF2-40B4-BE49-F238E27FC236}">
                <a16:creationId xmlns:a16="http://schemas.microsoft.com/office/drawing/2014/main" id="{1B3F4D9C-5DD7-8982-AD8A-997D057DAF5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94629" y="3453234"/>
            <a:ext cx="158174" cy="140108"/>
          </a:xfrm>
          <a:prstGeom prst="rect">
            <a:avLst/>
          </a:prstGeom>
        </p:spPr>
      </p:pic>
      <p:pic>
        <p:nvPicPr>
          <p:cNvPr id="25" name="Picture 24" descr="A yellow sun with triangles&#10;&#10;Description automatically generated">
            <a:extLst>
              <a:ext uri="{FF2B5EF4-FFF2-40B4-BE49-F238E27FC236}">
                <a16:creationId xmlns:a16="http://schemas.microsoft.com/office/drawing/2014/main" id="{E9D954E9-3316-B82A-C26B-9944163C955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53525" y="3606626"/>
            <a:ext cx="158174" cy="140108"/>
          </a:xfrm>
          <a:prstGeom prst="rect">
            <a:avLst/>
          </a:prstGeom>
        </p:spPr>
      </p:pic>
      <p:pic>
        <p:nvPicPr>
          <p:cNvPr id="27" name="Picture 26" descr="A yellow sun with triangles&#10;&#10;Description automatically generated">
            <a:extLst>
              <a:ext uri="{FF2B5EF4-FFF2-40B4-BE49-F238E27FC236}">
                <a16:creationId xmlns:a16="http://schemas.microsoft.com/office/drawing/2014/main" id="{83A499BD-F5ED-66C1-2C39-5A385A86C57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74307" y="3457435"/>
            <a:ext cx="158174" cy="140108"/>
          </a:xfrm>
          <a:prstGeom prst="rect">
            <a:avLst/>
          </a:prstGeom>
        </p:spPr>
      </p:pic>
      <p:pic>
        <p:nvPicPr>
          <p:cNvPr id="41" name="Picture 40" descr="A yellow sun with triangles&#10;&#10;Description automatically generated">
            <a:extLst>
              <a:ext uri="{FF2B5EF4-FFF2-40B4-BE49-F238E27FC236}">
                <a16:creationId xmlns:a16="http://schemas.microsoft.com/office/drawing/2014/main" id="{574AD5AD-A757-0EC3-3B3C-A1C60F137A7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09731" y="3869991"/>
            <a:ext cx="158174" cy="140108"/>
          </a:xfrm>
          <a:prstGeom prst="rect">
            <a:avLst/>
          </a:prstGeom>
        </p:spPr>
      </p:pic>
      <p:pic>
        <p:nvPicPr>
          <p:cNvPr id="43" name="Picture 42" descr="A yellow sun with triangles&#10;&#10;Description automatically generated">
            <a:extLst>
              <a:ext uri="{FF2B5EF4-FFF2-40B4-BE49-F238E27FC236}">
                <a16:creationId xmlns:a16="http://schemas.microsoft.com/office/drawing/2014/main" id="{F74F6E07-542A-0921-5856-4092F779033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16433" y="4001722"/>
            <a:ext cx="158174" cy="140108"/>
          </a:xfrm>
          <a:prstGeom prst="rect">
            <a:avLst/>
          </a:prstGeom>
        </p:spPr>
      </p:pic>
      <p:pic>
        <p:nvPicPr>
          <p:cNvPr id="44" name="Picture 43" descr="A yellow sun with triangles&#10;&#10;Description automatically generated">
            <a:extLst>
              <a:ext uri="{FF2B5EF4-FFF2-40B4-BE49-F238E27FC236}">
                <a16:creationId xmlns:a16="http://schemas.microsoft.com/office/drawing/2014/main" id="{83C4D6C6-DBED-55CA-466A-A617B426829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29737" y="3729883"/>
            <a:ext cx="158174" cy="140108"/>
          </a:xfrm>
          <a:prstGeom prst="rect">
            <a:avLst/>
          </a:prstGeom>
        </p:spPr>
      </p:pic>
      <p:pic>
        <p:nvPicPr>
          <p:cNvPr id="45" name="Picture 44" descr="A yellow sun with triangles&#10;&#10;Description automatically generated">
            <a:extLst>
              <a:ext uri="{FF2B5EF4-FFF2-40B4-BE49-F238E27FC236}">
                <a16:creationId xmlns:a16="http://schemas.microsoft.com/office/drawing/2014/main" id="{5EA0FBEF-2B41-4237-F2E0-03E97E49D38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90536" y="3880169"/>
            <a:ext cx="158174" cy="140108"/>
          </a:xfrm>
          <a:prstGeom prst="rect">
            <a:avLst/>
          </a:prstGeom>
        </p:spPr>
      </p:pic>
      <p:pic>
        <p:nvPicPr>
          <p:cNvPr id="51" name="Picture 50" descr="A yellow sun with triangles&#10;&#10;Description automatically generated">
            <a:extLst>
              <a:ext uri="{FF2B5EF4-FFF2-40B4-BE49-F238E27FC236}">
                <a16:creationId xmlns:a16="http://schemas.microsoft.com/office/drawing/2014/main" id="{5D0D8392-75F6-5FC4-9CA6-5963363003C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614969" y="3747164"/>
            <a:ext cx="158174" cy="140108"/>
          </a:xfrm>
          <a:prstGeom prst="rect">
            <a:avLst/>
          </a:prstGeom>
        </p:spPr>
      </p:pic>
      <p:pic>
        <p:nvPicPr>
          <p:cNvPr id="52" name="Picture 51" descr="A yellow sun with triangles&#10;&#10;Description automatically generated">
            <a:extLst>
              <a:ext uri="{FF2B5EF4-FFF2-40B4-BE49-F238E27FC236}">
                <a16:creationId xmlns:a16="http://schemas.microsoft.com/office/drawing/2014/main" id="{12D9CCA1-D5BA-98C7-402B-177910D210C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67428" y="3608057"/>
            <a:ext cx="158174" cy="140108"/>
          </a:xfrm>
          <a:prstGeom prst="rect">
            <a:avLst/>
          </a:prstGeom>
        </p:spPr>
      </p:pic>
      <p:pic>
        <p:nvPicPr>
          <p:cNvPr id="53" name="Picture 52" descr="A yellow sun with triangles&#10;&#10;Description automatically generated">
            <a:extLst>
              <a:ext uri="{FF2B5EF4-FFF2-40B4-BE49-F238E27FC236}">
                <a16:creationId xmlns:a16="http://schemas.microsoft.com/office/drawing/2014/main" id="{0A72ED8F-58B0-7F87-B1C7-C664A6E597C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54791" y="3869991"/>
            <a:ext cx="158174" cy="140108"/>
          </a:xfrm>
          <a:prstGeom prst="rect">
            <a:avLst/>
          </a:prstGeom>
        </p:spPr>
      </p:pic>
      <p:pic>
        <p:nvPicPr>
          <p:cNvPr id="54" name="Picture 53" descr="A yellow sun with triangles&#10;&#10;Description automatically generated">
            <a:extLst>
              <a:ext uri="{FF2B5EF4-FFF2-40B4-BE49-F238E27FC236}">
                <a16:creationId xmlns:a16="http://schemas.microsoft.com/office/drawing/2014/main" id="{8C5C455B-7585-32F2-D4A1-74E8113DDB4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63863" y="4029246"/>
            <a:ext cx="158174" cy="14010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8397B62-DC14-4168-11B4-70FF374D936C}"/>
              </a:ext>
            </a:extLst>
          </p:cNvPr>
          <p:cNvSpPr txBox="1"/>
          <p:nvPr/>
        </p:nvSpPr>
        <p:spPr>
          <a:xfrm>
            <a:off x="3705375" y="5833967"/>
            <a:ext cx="11533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Planet Friendly, Low Carbon Option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0ED9958-D276-D93B-C339-73A46DE8C799}"/>
              </a:ext>
            </a:extLst>
          </p:cNvPr>
          <p:cNvSpPr txBox="1"/>
          <p:nvPr/>
        </p:nvSpPr>
        <p:spPr>
          <a:xfrm>
            <a:off x="1680168" y="5573188"/>
            <a:ext cx="10581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Added </a:t>
            </a:r>
            <a:r>
              <a:rPr lang="en-GB" sz="700" dirty="0">
                <a:solidFill>
                  <a:prstClr val="black"/>
                </a:solidFill>
                <a:latin typeface="Century Gothic" panose="020B0502020202020204" pitchFamily="34" charset="0"/>
              </a:rPr>
              <a:t>Pl</a:t>
            </a: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ant </a:t>
            </a:r>
            <a:r>
              <a:rPr lang="en-GB" sz="700" dirty="0">
                <a:solidFill>
                  <a:prstClr val="black"/>
                </a:solidFill>
                <a:latin typeface="Century Gothic" panose="020B0502020202020204" pitchFamily="34" charset="0"/>
              </a:rPr>
              <a:t>Protein (50% of the protein is from a plant-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00" dirty="0">
                <a:solidFill>
                  <a:prstClr val="black"/>
                </a:solidFill>
                <a:latin typeface="Century Gothic" panose="020B0502020202020204" pitchFamily="34" charset="0"/>
              </a:rPr>
              <a:t>based source) </a:t>
            </a:r>
            <a:endParaRPr kumimoji="0" lang="en-GB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DC88866-73EB-FA1F-80B6-E1961905639F}"/>
              </a:ext>
            </a:extLst>
          </p:cNvPr>
          <p:cNvSpPr txBox="1"/>
          <p:nvPr/>
        </p:nvSpPr>
        <p:spPr>
          <a:xfrm>
            <a:off x="5311281" y="5812003"/>
            <a:ext cx="8350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(V) Vegetarian (VE) Vegan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B296103-56DD-D082-D781-80C49A74B94E}"/>
              </a:ext>
            </a:extLst>
          </p:cNvPr>
          <p:cNvSpPr txBox="1"/>
          <p:nvPr/>
        </p:nvSpPr>
        <p:spPr>
          <a:xfrm>
            <a:off x="2697907" y="5585398"/>
            <a:ext cx="9070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Contains Flaxseed or Chia Seed (High in Omega-3)</a:t>
            </a:r>
          </a:p>
        </p:txBody>
      </p:sp>
      <p:grpSp>
        <p:nvGrpSpPr>
          <p:cNvPr id="32" name="Group 7">
            <a:extLst>
              <a:ext uri="{FF2B5EF4-FFF2-40B4-BE49-F238E27FC236}">
                <a16:creationId xmlns:a16="http://schemas.microsoft.com/office/drawing/2014/main" id="{8EA25799-2073-D78D-20B3-A4893AEE5A3E}"/>
              </a:ext>
            </a:extLst>
          </p:cNvPr>
          <p:cNvGrpSpPr/>
          <p:nvPr/>
        </p:nvGrpSpPr>
        <p:grpSpPr>
          <a:xfrm>
            <a:off x="1438441" y="5712722"/>
            <a:ext cx="303593" cy="287318"/>
            <a:chOff x="0" y="184916"/>
            <a:chExt cx="3741232" cy="3636623"/>
          </a:xfrm>
        </p:grpSpPr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0EA271E4-6D83-249C-09AC-96CFAD2F682E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3529FC40-5132-BF5C-29D9-E135E79FF05D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35" name="Group 10">
              <a:extLst>
                <a:ext uri="{FF2B5EF4-FFF2-40B4-BE49-F238E27FC236}">
                  <a16:creationId xmlns:a16="http://schemas.microsoft.com/office/drawing/2014/main" id="{3BF29D54-0704-FC00-450F-00F5CE9D431F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40" name="Freeform 11">
                <a:extLst>
                  <a:ext uri="{FF2B5EF4-FFF2-40B4-BE49-F238E27FC236}">
                    <a16:creationId xmlns:a16="http://schemas.microsoft.com/office/drawing/2014/main" id="{B3209EFB-1729-77EE-D02A-A76B3F43EC37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" name="TextBox 12">
                <a:extLst>
                  <a:ext uri="{FF2B5EF4-FFF2-40B4-BE49-F238E27FC236}">
                    <a16:creationId xmlns:a16="http://schemas.microsoft.com/office/drawing/2014/main" id="{1209A81B-9073-E5B3-E261-5C4216C8D632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36" name="Group 13">
              <a:extLst>
                <a:ext uri="{FF2B5EF4-FFF2-40B4-BE49-F238E27FC236}">
                  <a16:creationId xmlns:a16="http://schemas.microsoft.com/office/drawing/2014/main" id="{77B59789-2080-9841-6C2E-85FFB74EFE8F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37" name="Freeform 14">
                <a:extLst>
                  <a:ext uri="{FF2B5EF4-FFF2-40B4-BE49-F238E27FC236}">
                    <a16:creationId xmlns:a16="http://schemas.microsoft.com/office/drawing/2014/main" id="{0AE21D9A-01BA-A28A-2357-22259BC397C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" name="TextBox 15">
                <a:extLst>
                  <a:ext uri="{FF2B5EF4-FFF2-40B4-BE49-F238E27FC236}">
                    <a16:creationId xmlns:a16="http://schemas.microsoft.com/office/drawing/2014/main" id="{DB7AE36A-3716-C0B6-445E-FCC4BCFB0F10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 dirty="0"/>
              </a:p>
            </p:txBody>
          </p:sp>
        </p:grp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743D4F68-85E9-1759-DF90-DF4C0CB17287}"/>
              </a:ext>
            </a:extLst>
          </p:cNvPr>
          <p:cNvSpPr txBox="1"/>
          <p:nvPr/>
        </p:nvSpPr>
        <p:spPr>
          <a:xfrm>
            <a:off x="244907" y="6105933"/>
            <a:ext cx="589946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Available Daily: 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Freshly cooked jacket potatoes with a choice of fillings (V/VE) </a:t>
            </a:r>
            <a:r>
              <a:rPr kumimoji="0" lang="en-GB" sz="75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 A choice of flavoured breads freshly baked on site daily (VE) - 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Daily salad selection (V/VE) – Fresh Fruit (VE) – Natural Yoghurt (V/VE) - Drinking Milk (V/VE)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9B6CCC0-BFC9-D73D-9B29-5619721DEF7F}"/>
              </a:ext>
            </a:extLst>
          </p:cNvPr>
          <p:cNvSpPr txBox="1"/>
          <p:nvPr/>
        </p:nvSpPr>
        <p:spPr>
          <a:xfrm>
            <a:off x="4541935" y="5850228"/>
            <a:ext cx="8571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Local Red Tractor Meat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BD622AC-AA6D-9644-C686-1CF95B7A518B}"/>
              </a:ext>
            </a:extLst>
          </p:cNvPr>
          <p:cNvSpPr txBox="1"/>
          <p:nvPr/>
        </p:nvSpPr>
        <p:spPr>
          <a:xfrm>
            <a:off x="5281756" y="5558173"/>
            <a:ext cx="8571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Local, Seasonal Fruit &amp; Veg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88C55E2-A7DB-423E-37A7-590EA4D353FF}"/>
              </a:ext>
            </a:extLst>
          </p:cNvPr>
          <p:cNvSpPr txBox="1"/>
          <p:nvPr/>
        </p:nvSpPr>
        <p:spPr>
          <a:xfrm>
            <a:off x="3612685" y="5603133"/>
            <a:ext cx="85714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Wholemeal</a:t>
            </a:r>
          </a:p>
        </p:txBody>
      </p:sp>
      <p:pic>
        <p:nvPicPr>
          <p:cNvPr id="108" name="Picture 107" descr="A picture containing object&#10;&#10;Description automatically generated">
            <a:extLst>
              <a:ext uri="{FF2B5EF4-FFF2-40B4-BE49-F238E27FC236}">
                <a16:creationId xmlns:a16="http://schemas.microsoft.com/office/drawing/2014/main" id="{79290D43-8133-CB3C-EB37-D1978BF583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3531329" y="5942771"/>
            <a:ext cx="247427" cy="151432"/>
          </a:xfrm>
          <a:prstGeom prst="rect">
            <a:avLst/>
          </a:prstGeom>
        </p:spPr>
      </p:pic>
      <p:pic>
        <p:nvPicPr>
          <p:cNvPr id="109" name="Picture 108" descr="A group of yellow drops on a black background&#10;&#10;Description automatically generated">
            <a:extLst>
              <a:ext uri="{FF2B5EF4-FFF2-40B4-BE49-F238E27FC236}">
                <a16:creationId xmlns:a16="http://schemas.microsoft.com/office/drawing/2014/main" id="{79A18F0E-B57F-F153-F4CD-42BBF244C25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5042" b="54413"/>
          <a:stretch/>
        </p:blipFill>
        <p:spPr>
          <a:xfrm>
            <a:off x="2632447" y="5765835"/>
            <a:ext cx="140103" cy="224092"/>
          </a:xfrm>
          <a:prstGeom prst="rect">
            <a:avLst/>
          </a:prstGeom>
        </p:spPr>
      </p:pic>
      <p:sp>
        <p:nvSpPr>
          <p:cNvPr id="110" name="Freeform 23">
            <a:extLst>
              <a:ext uri="{FF2B5EF4-FFF2-40B4-BE49-F238E27FC236}">
                <a16:creationId xmlns:a16="http://schemas.microsoft.com/office/drawing/2014/main" id="{9DBADA50-BBFE-5B1F-DFAA-D2900F7D2DBE}"/>
              </a:ext>
            </a:extLst>
          </p:cNvPr>
          <p:cNvSpPr/>
          <p:nvPr/>
        </p:nvSpPr>
        <p:spPr>
          <a:xfrm flipH="1">
            <a:off x="3504698" y="5596194"/>
            <a:ext cx="232983" cy="324085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111" name="Picture 110" descr="A group of tractors with different colors&#10;&#10;Description automatically generated">
            <a:extLst>
              <a:ext uri="{FF2B5EF4-FFF2-40B4-BE49-F238E27FC236}">
                <a16:creationId xmlns:a16="http://schemas.microsoft.com/office/drawing/2014/main" id="{795B2CA7-A784-659D-49B4-1FCD983A84B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66176" t="48941"/>
          <a:stretch/>
        </p:blipFill>
        <p:spPr>
          <a:xfrm flipH="1">
            <a:off x="4832951" y="5642517"/>
            <a:ext cx="288872" cy="243975"/>
          </a:xfrm>
          <a:prstGeom prst="rect">
            <a:avLst/>
          </a:prstGeom>
        </p:spPr>
      </p:pic>
      <p:pic>
        <p:nvPicPr>
          <p:cNvPr id="112" name="Picture 111" descr="A yellow sun with triangles&#10;&#10;Description automatically generated">
            <a:extLst>
              <a:ext uri="{FF2B5EF4-FFF2-40B4-BE49-F238E27FC236}">
                <a16:creationId xmlns:a16="http://schemas.microsoft.com/office/drawing/2014/main" id="{5DE656F4-E69D-7888-C36C-C8FCC7E8965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01346" y="5650910"/>
            <a:ext cx="158174" cy="140108"/>
          </a:xfrm>
          <a:prstGeom prst="rect">
            <a:avLst/>
          </a:prstGeom>
        </p:spPr>
      </p:pic>
      <p:pic>
        <p:nvPicPr>
          <p:cNvPr id="56" name="Picture 6">
            <a:extLst>
              <a:ext uri="{FF2B5EF4-FFF2-40B4-BE49-F238E27FC236}">
                <a16:creationId xmlns:a16="http://schemas.microsoft.com/office/drawing/2014/main" id="{290814A0-81B7-6F6B-0778-F103D0BB8720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305688" y="583193"/>
            <a:ext cx="946052" cy="866247"/>
          </a:xfrm>
          <a:prstGeom prst="rect">
            <a:avLst/>
          </a:prstGeom>
          <a:noFill/>
          <a:ln cap="flat">
            <a:noFill/>
          </a:ln>
          <a:effectLst>
            <a:outerShdw dist="139699" dir="2700000" algn="tl">
              <a:srgbClr val="333333">
                <a:alpha val="64999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7377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calendar&#10;&#10;Description automatically generated">
            <a:extLst>
              <a:ext uri="{FF2B5EF4-FFF2-40B4-BE49-F238E27FC236}">
                <a16:creationId xmlns:a16="http://schemas.microsoft.com/office/drawing/2014/main" id="{2B01F384-7108-57CB-965E-1083A92386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532"/>
            <a:ext cx="9906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9E33D7-3F3C-9A80-3D40-A79924EB47DF}"/>
              </a:ext>
            </a:extLst>
          </p:cNvPr>
          <p:cNvSpPr txBox="1"/>
          <p:nvPr/>
        </p:nvSpPr>
        <p:spPr>
          <a:xfrm>
            <a:off x="1475540" y="645924"/>
            <a:ext cx="980694" cy="4662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</a:t>
            </a:r>
            <a:r>
              <a:rPr lang="en-GB" sz="900" b="1" dirty="0">
                <a:solidFill>
                  <a:prstClr val="black"/>
                </a:solidFill>
                <a:latin typeface="Century Gothic"/>
              </a:rPr>
              <a:t>One</a:t>
            </a:r>
          </a:p>
          <a:p>
            <a:pPr lvl="0"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lvl="0"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lvl="0"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lvl="0"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lvl="0"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lvl="0"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lvl="0">
              <a:defRPr/>
            </a:pPr>
            <a:r>
              <a:rPr lang="en-GB" sz="900" b="1" dirty="0">
                <a:solidFill>
                  <a:prstClr val="black"/>
                </a:solidFill>
                <a:latin typeface="Century Gothic"/>
              </a:rPr>
              <a:t>Option Two</a:t>
            </a:r>
          </a:p>
          <a:p>
            <a:pPr lvl="0"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lvl="0"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lvl="0"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lvl="0"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lvl="0"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lvl="0">
              <a:defRPr/>
            </a:pPr>
            <a:r>
              <a:rPr lang="en-GB" sz="900" b="1" dirty="0">
                <a:solidFill>
                  <a:prstClr val="black"/>
                </a:solidFill>
                <a:latin typeface="Century Gothic"/>
              </a:rPr>
              <a:t>Option Three</a:t>
            </a:r>
          </a:p>
          <a:p>
            <a:pPr lvl="0"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lvl="0"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lvl="0"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lvl="0"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lvl="0">
              <a:defRPr/>
            </a:pPr>
            <a:r>
              <a:rPr lang="en-GB" sz="900" b="1" dirty="0">
                <a:solidFill>
                  <a:prstClr val="black"/>
                </a:solidFill>
                <a:latin typeface="Century Gothic"/>
              </a:rPr>
              <a:t>Vegetables</a:t>
            </a:r>
          </a:p>
          <a:p>
            <a:pPr lvl="0"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lvl="0"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lvl="0">
              <a:defRPr/>
            </a:pPr>
            <a:r>
              <a:rPr lang="en-GB" sz="900" b="1" dirty="0">
                <a:solidFill>
                  <a:prstClr val="black"/>
                </a:solidFill>
                <a:latin typeface="Century Gothic"/>
              </a:rPr>
              <a:t>Salad Bar</a:t>
            </a:r>
          </a:p>
          <a:p>
            <a:pPr lvl="0"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lvl="0"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lvl="0"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lvl="0"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lvl="0"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lvl="0"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lvl="0"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lvl="0"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lvl="0">
              <a:defRPr/>
            </a:pPr>
            <a:r>
              <a:rPr lang="en-GB" sz="900" b="1" dirty="0">
                <a:solidFill>
                  <a:prstClr val="black"/>
                </a:solidFill>
                <a:latin typeface="Century Gothic"/>
              </a:rPr>
              <a:t>Dessert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BE19BF-9C5C-A16A-0E11-0F63DAA8DF57}"/>
              </a:ext>
            </a:extLst>
          </p:cNvPr>
          <p:cNvSpPr txBox="1"/>
          <p:nvPr/>
        </p:nvSpPr>
        <p:spPr>
          <a:xfrm>
            <a:off x="142019" y="50732"/>
            <a:ext cx="32869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bg1"/>
                </a:solidFill>
                <a:latin typeface="Century Gothic"/>
              </a:rPr>
              <a:t>Islington Spring Summer 2025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Century Gothic"/>
              </a:rPr>
              <a:t>WEEK THREE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0D2B24C-7DE0-5EE9-2F6C-0D77CDFE30ED}"/>
              </a:ext>
            </a:extLst>
          </p:cNvPr>
          <p:cNvSpPr txBox="1"/>
          <p:nvPr/>
        </p:nvSpPr>
        <p:spPr>
          <a:xfrm>
            <a:off x="414924" y="890187"/>
            <a:ext cx="9806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784376D-6DB0-4021-3868-87CC21886E1E}"/>
              </a:ext>
            </a:extLst>
          </p:cNvPr>
          <p:cNvSpPr txBox="1"/>
          <p:nvPr/>
        </p:nvSpPr>
        <p:spPr>
          <a:xfrm>
            <a:off x="424295" y="2548220"/>
            <a:ext cx="9806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aphicFrame>
        <p:nvGraphicFramePr>
          <p:cNvPr id="3" name="Table 107">
            <a:extLst>
              <a:ext uri="{FF2B5EF4-FFF2-40B4-BE49-F238E27FC236}">
                <a16:creationId xmlns:a16="http://schemas.microsoft.com/office/drawing/2014/main" id="{F3D7B340-B940-FCF6-32EB-7529ADACE3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875493"/>
              </p:ext>
            </p:extLst>
          </p:nvPr>
        </p:nvGraphicFramePr>
        <p:xfrm>
          <a:off x="2429143" y="606653"/>
          <a:ext cx="7344000" cy="48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3760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498988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363382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573838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464032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Lentil and Sweet Potato Curry (VE) with 50/50 Wholemeal Rice (VE) and Turmeric Bread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Turkish Vegan Soya Kofta (VE) with Lemon and Herb Couscous, Homemade Flatbread and Houmous (VE)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Rainbow Pizza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Slices (V)with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Pasta Salad (VE)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Chinese Vegetable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Noodles (V)</a:t>
                      </a:r>
                      <a:r>
                        <a:rPr lang="en-GB" sz="900" b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Century Gothic" panose="020B0502020202020204" pitchFamily="34" charset="0"/>
                        </a:rPr>
                        <a:t> </a:t>
                      </a:r>
                      <a:endParaRPr lang="en-GB" sz="900" b="0" i="0" u="none" strike="noStrike" noProof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Lentil and Basil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Whirl (VE) with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Chips (VE)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6735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Tomato, Lentil and Roasted Vegetable </a:t>
                      </a:r>
                      <a:r>
                        <a:rPr lang="en-US" sz="900" b="0" i="0" u="none" strike="noStrike" noProof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Wholemeal</a:t>
                      </a:r>
                      <a:r>
                        <a:rPr lang="en-US" sz="9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Penne Pasta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Beef Burger with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Sweet Potato Salad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latin typeface="Century Gothic" panose="020B0502020202020204" pitchFamily="34" charset="0"/>
                        </a:rPr>
                        <a:t>Chicken Tikka Masala with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latin typeface="Century Gothic" panose="020B0502020202020204" pitchFamily="34" charset="0"/>
                        </a:rPr>
                        <a:t>50/50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latin typeface="Century Gothic" panose="020B0502020202020204" pitchFamily="34" charset="0"/>
                        </a:rPr>
                        <a:t>Wholemeal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latin typeface="Century Gothic" panose="020B0502020202020204" pitchFamily="34" charset="0"/>
                        </a:rPr>
                        <a:t>Rice </a:t>
                      </a: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Peri-Peri Chicken with Chips, Sweetcorn Salsa </a:t>
                      </a: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and Roasted Veg and Olive Bread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i="0" u="none" strike="noStrike" noProof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Salmon Fishfingers / Pollock Fishfingers with New Potatoes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3478533"/>
                  </a:ext>
                </a:extLst>
              </a:tr>
              <a:tr h="201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Creamy Butternut Squash and Cheese Pasta (V)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FF00FF"/>
                        </a:highlight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Jacket Potato with Baked Beans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FF00FF"/>
                        </a:highlight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Jacket Potato with Five Bean Chilli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Chickpea Aloo Chat with 50/50 Wholemeal Rice (VE)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Jacket Potato with Tuna and Sweetcorn Mayonnaise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785105"/>
                  </a:ext>
                </a:extLst>
              </a:tr>
              <a:tr h="201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Baked Beans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Broccoli (VE)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Carrots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Peppers (VE)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Peas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Cauliflower (VE)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Sweetcorn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Carrots (VE)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Coleslaw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Green Beans (VE)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201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Tomatoes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Beetroot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Grated Carrot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Butternut Squash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Mixed Lettuce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FF00FF"/>
                        </a:highlight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FF00FF"/>
                        </a:highlight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Rainbow Slaw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Olives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Cucumber Sticks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Green Bean Salad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 Pasta Salad (VE)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Sweet Potato Salad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Carrot Sticks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Diced Pepper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Sweetcorn Salsa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Tomatoes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FF00FF"/>
                        </a:highlight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Apple and Raisin Salad (V)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Cucumber Slices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Grated Carrot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Mixed Lettuce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Pepper Sticks (VE)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Mixed Bean Salad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Beetroot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Iceberg Lettuce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Tomatoes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Couscous Salad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FF00FF"/>
                        </a:highlight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0081983"/>
                  </a:ext>
                </a:extLst>
              </a:tr>
              <a:tr h="3130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Savoury Cheese and Courgette Scone (V) or Vegan Sheese and Courgette Scone (VE)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>
                          <a:latin typeface="Century Gothic" panose="020B0502020202020204" pitchFamily="34" charset="0"/>
                        </a:rPr>
                        <a:t>Yoghurt (V) or Vegan Custard (VE) with Sunflower Seeds and Fresh Fruit – Honeydew Melon, Orange and Apple (VE)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Apple and Pear Crumble (VE) with Custard (V)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latin typeface="Century Gothic"/>
                        </a:rPr>
                        <a:t>Pineapple Upside Down Cake (V)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>
                          <a:latin typeface="Century Gothic" panose="020B0502020202020204" pitchFamily="34" charset="0"/>
                        </a:rPr>
                        <a:t>Yoghurt (V) or Vegan Custard (VE) with Sunflower Seeds and Fresh Fruit – Banana, Pineapple and Grapes (VE)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pic>
        <p:nvPicPr>
          <p:cNvPr id="4" name="Picture 3" descr="A group of yellow drops on a black background&#10;&#10;Description automatically generated">
            <a:extLst>
              <a:ext uri="{FF2B5EF4-FFF2-40B4-BE49-F238E27FC236}">
                <a16:creationId xmlns:a16="http://schemas.microsoft.com/office/drawing/2014/main" id="{534A61BA-B8B0-B136-4942-FAC8EB3718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5042" b="54413"/>
          <a:stretch/>
        </p:blipFill>
        <p:spPr>
          <a:xfrm>
            <a:off x="5487731" y="1773525"/>
            <a:ext cx="168720" cy="269864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ABE29B96-0CDF-24F1-12D3-B790481A3CC5}"/>
              </a:ext>
            </a:extLst>
          </p:cNvPr>
          <p:cNvGrpSpPr/>
          <p:nvPr/>
        </p:nvGrpSpPr>
        <p:grpSpPr>
          <a:xfrm>
            <a:off x="3870372" y="69806"/>
            <a:ext cx="4422779" cy="5486492"/>
            <a:chOff x="3870372" y="69806"/>
            <a:chExt cx="4422779" cy="5486492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B0129E0-DAAC-AF42-88CC-79EFA40BD0D8}"/>
                </a:ext>
              </a:extLst>
            </p:cNvPr>
            <p:cNvCxnSpPr>
              <a:cxnSpLocks/>
            </p:cNvCxnSpPr>
            <p:nvPr/>
          </p:nvCxnSpPr>
          <p:spPr>
            <a:xfrm>
              <a:off x="3870372" y="69806"/>
              <a:ext cx="0" cy="5486492"/>
            </a:xfrm>
            <a:prstGeom prst="line">
              <a:avLst/>
            </a:prstGeom>
            <a:ln w="1905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E0B3BFC-5CBC-B454-B99E-5C61EFF7D193}"/>
                </a:ext>
              </a:extLst>
            </p:cNvPr>
            <p:cNvCxnSpPr>
              <a:cxnSpLocks/>
            </p:cNvCxnSpPr>
            <p:nvPr/>
          </p:nvCxnSpPr>
          <p:spPr>
            <a:xfrm>
              <a:off x="5391455" y="69806"/>
              <a:ext cx="0" cy="5486492"/>
            </a:xfrm>
            <a:prstGeom prst="line">
              <a:avLst/>
            </a:prstGeom>
            <a:ln w="1905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111253B-2904-61AF-5D20-E77946BAD269}"/>
                </a:ext>
              </a:extLst>
            </p:cNvPr>
            <p:cNvCxnSpPr>
              <a:cxnSpLocks/>
            </p:cNvCxnSpPr>
            <p:nvPr/>
          </p:nvCxnSpPr>
          <p:spPr>
            <a:xfrm>
              <a:off x="6760007" y="69806"/>
              <a:ext cx="0" cy="5486492"/>
            </a:xfrm>
            <a:prstGeom prst="line">
              <a:avLst/>
            </a:prstGeom>
            <a:ln w="1905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5B04A08-CB68-6209-342B-75A6838D4F19}"/>
                </a:ext>
              </a:extLst>
            </p:cNvPr>
            <p:cNvCxnSpPr>
              <a:cxnSpLocks/>
            </p:cNvCxnSpPr>
            <p:nvPr/>
          </p:nvCxnSpPr>
          <p:spPr>
            <a:xfrm>
              <a:off x="8293151" y="69806"/>
              <a:ext cx="0" cy="5486492"/>
            </a:xfrm>
            <a:prstGeom prst="line">
              <a:avLst/>
            </a:prstGeom>
            <a:ln w="1905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587EAE6-49F6-1B52-30A6-518867B8F9A3}"/>
              </a:ext>
            </a:extLst>
          </p:cNvPr>
          <p:cNvGrpSpPr/>
          <p:nvPr/>
        </p:nvGrpSpPr>
        <p:grpSpPr>
          <a:xfrm>
            <a:off x="2542032" y="1605357"/>
            <a:ext cx="7231111" cy="1823643"/>
            <a:chOff x="2542032" y="1605357"/>
            <a:chExt cx="7231111" cy="1823643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95E8E66-B682-7DB7-EAFC-776F2A71D767}"/>
                </a:ext>
              </a:extLst>
            </p:cNvPr>
            <p:cNvCxnSpPr/>
            <p:nvPr/>
          </p:nvCxnSpPr>
          <p:spPr>
            <a:xfrm>
              <a:off x="2542032" y="1605357"/>
              <a:ext cx="7231111" cy="0"/>
            </a:xfrm>
            <a:prstGeom prst="line">
              <a:avLst/>
            </a:prstGeom>
            <a:ln w="1905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54E98C1-8D7D-FEF5-C2DA-9B9FF3297F01}"/>
                </a:ext>
              </a:extLst>
            </p:cNvPr>
            <p:cNvCxnSpPr/>
            <p:nvPr/>
          </p:nvCxnSpPr>
          <p:spPr>
            <a:xfrm>
              <a:off x="2542032" y="2425269"/>
              <a:ext cx="7231111" cy="0"/>
            </a:xfrm>
            <a:prstGeom prst="line">
              <a:avLst/>
            </a:prstGeom>
            <a:ln w="1905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2768108-7681-9606-A368-809F49F81BFE}"/>
                </a:ext>
              </a:extLst>
            </p:cNvPr>
            <p:cNvCxnSpPr/>
            <p:nvPr/>
          </p:nvCxnSpPr>
          <p:spPr>
            <a:xfrm>
              <a:off x="2542032" y="3429000"/>
              <a:ext cx="7231111" cy="0"/>
            </a:xfrm>
            <a:prstGeom prst="line">
              <a:avLst/>
            </a:prstGeom>
            <a:ln w="1905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7">
            <a:extLst>
              <a:ext uri="{FF2B5EF4-FFF2-40B4-BE49-F238E27FC236}">
                <a16:creationId xmlns:a16="http://schemas.microsoft.com/office/drawing/2014/main" id="{22BB9431-CB72-5058-3455-2AE4430BDD20}"/>
              </a:ext>
            </a:extLst>
          </p:cNvPr>
          <p:cNvGrpSpPr/>
          <p:nvPr/>
        </p:nvGrpSpPr>
        <p:grpSpPr>
          <a:xfrm>
            <a:off x="6415092" y="1729670"/>
            <a:ext cx="303593" cy="287318"/>
            <a:chOff x="0" y="184916"/>
            <a:chExt cx="3741232" cy="3636623"/>
          </a:xfrm>
        </p:grpSpPr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D7CCDE35-0B7C-C03B-B500-C0863ED7B4F8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E2CBF9BF-3E38-EC7C-4F93-619BAE5F1C86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40" name="Group 10">
              <a:extLst>
                <a:ext uri="{FF2B5EF4-FFF2-40B4-BE49-F238E27FC236}">
                  <a16:creationId xmlns:a16="http://schemas.microsoft.com/office/drawing/2014/main" id="{043A8AF8-7D68-47DB-5F1D-151ECA0B9A70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44" name="Freeform 11">
                <a:extLst>
                  <a:ext uri="{FF2B5EF4-FFF2-40B4-BE49-F238E27FC236}">
                    <a16:creationId xmlns:a16="http://schemas.microsoft.com/office/drawing/2014/main" id="{C835E848-9ED3-17CE-A8BF-368A347F884D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" name="TextBox 12">
                <a:extLst>
                  <a:ext uri="{FF2B5EF4-FFF2-40B4-BE49-F238E27FC236}">
                    <a16:creationId xmlns:a16="http://schemas.microsoft.com/office/drawing/2014/main" id="{D6335C90-BD3F-11F3-09CD-795053BB3522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41" name="Group 13">
              <a:extLst>
                <a:ext uri="{FF2B5EF4-FFF2-40B4-BE49-F238E27FC236}">
                  <a16:creationId xmlns:a16="http://schemas.microsoft.com/office/drawing/2014/main" id="{D40BA499-FC0F-7325-F06F-8D7E2BA512A7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42" name="Freeform 14">
                <a:extLst>
                  <a:ext uri="{FF2B5EF4-FFF2-40B4-BE49-F238E27FC236}">
                    <a16:creationId xmlns:a16="http://schemas.microsoft.com/office/drawing/2014/main" id="{C1FABF67-81A5-A5AF-403F-0512B255DF75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" name="TextBox 15">
                <a:extLst>
                  <a:ext uri="{FF2B5EF4-FFF2-40B4-BE49-F238E27FC236}">
                    <a16:creationId xmlns:a16="http://schemas.microsoft.com/office/drawing/2014/main" id="{4BD17A12-E37D-D795-5C30-25147740D630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 dirty="0"/>
              </a:p>
            </p:txBody>
          </p:sp>
        </p:grpSp>
      </p:grpSp>
      <p:sp>
        <p:nvSpPr>
          <p:cNvPr id="46" name="Freeform 23">
            <a:extLst>
              <a:ext uri="{FF2B5EF4-FFF2-40B4-BE49-F238E27FC236}">
                <a16:creationId xmlns:a16="http://schemas.microsoft.com/office/drawing/2014/main" id="{FFF2348A-8F8E-11E5-C09E-C37981BE6C85}"/>
              </a:ext>
            </a:extLst>
          </p:cNvPr>
          <p:cNvSpPr/>
          <p:nvPr/>
        </p:nvSpPr>
        <p:spPr>
          <a:xfrm flipH="1">
            <a:off x="6489105" y="2003356"/>
            <a:ext cx="232983" cy="324085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47" name="Picture 46" descr="A picture containing object&#10;&#10;Description automatically generated">
            <a:extLst>
              <a:ext uri="{FF2B5EF4-FFF2-40B4-BE49-F238E27FC236}">
                <a16:creationId xmlns:a16="http://schemas.microsoft.com/office/drawing/2014/main" id="{DFD3B38C-9271-60A2-1BA5-BB7947FB27B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8350291" y="989081"/>
            <a:ext cx="317591" cy="194374"/>
          </a:xfrm>
          <a:prstGeom prst="rect">
            <a:avLst/>
          </a:prstGeom>
        </p:spPr>
      </p:pic>
      <p:pic>
        <p:nvPicPr>
          <p:cNvPr id="48" name="Picture 47" descr="A picture containing object&#10;&#10;Description automatically generated">
            <a:extLst>
              <a:ext uri="{FF2B5EF4-FFF2-40B4-BE49-F238E27FC236}">
                <a16:creationId xmlns:a16="http://schemas.microsoft.com/office/drawing/2014/main" id="{C964EF6E-44CE-F4BA-9FB8-5821BBEC8CC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2519399" y="2151153"/>
            <a:ext cx="317591" cy="194374"/>
          </a:xfrm>
          <a:prstGeom prst="rect">
            <a:avLst/>
          </a:prstGeom>
        </p:spPr>
      </p:pic>
      <p:pic>
        <p:nvPicPr>
          <p:cNvPr id="49" name="Picture 48" descr="A picture containing object&#10;&#10;Description automatically generated">
            <a:extLst>
              <a:ext uri="{FF2B5EF4-FFF2-40B4-BE49-F238E27FC236}">
                <a16:creationId xmlns:a16="http://schemas.microsoft.com/office/drawing/2014/main" id="{6D7C5B9C-2D95-0539-4F60-0E88184D684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3927820" y="1348800"/>
            <a:ext cx="317591" cy="194374"/>
          </a:xfrm>
          <a:prstGeom prst="rect">
            <a:avLst/>
          </a:prstGeom>
        </p:spPr>
      </p:pic>
      <p:pic>
        <p:nvPicPr>
          <p:cNvPr id="50" name="Picture 49" descr="A picture containing object&#10;&#10;Description automatically generated">
            <a:extLst>
              <a:ext uri="{FF2B5EF4-FFF2-40B4-BE49-F238E27FC236}">
                <a16:creationId xmlns:a16="http://schemas.microsoft.com/office/drawing/2014/main" id="{A37D0F77-1C0A-3DB4-D539-099A4564FD8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5469039" y="2754685"/>
            <a:ext cx="317591" cy="194374"/>
          </a:xfrm>
          <a:prstGeom prst="rect">
            <a:avLst/>
          </a:prstGeom>
        </p:spPr>
      </p:pic>
      <p:pic>
        <p:nvPicPr>
          <p:cNvPr id="52" name="Picture 51" descr="A picture containing object&#10;&#10;Description automatically generated">
            <a:extLst>
              <a:ext uri="{FF2B5EF4-FFF2-40B4-BE49-F238E27FC236}">
                <a16:creationId xmlns:a16="http://schemas.microsoft.com/office/drawing/2014/main" id="{2BA2211B-D046-6D73-EBA5-54555D1DEB3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821899" y="2754023"/>
            <a:ext cx="317591" cy="194374"/>
          </a:xfrm>
          <a:prstGeom prst="rect">
            <a:avLst/>
          </a:prstGeom>
        </p:spPr>
      </p:pic>
      <p:pic>
        <p:nvPicPr>
          <p:cNvPr id="53" name="Picture 52" descr="A picture containing object&#10;&#10;Description automatically generated">
            <a:extLst>
              <a:ext uri="{FF2B5EF4-FFF2-40B4-BE49-F238E27FC236}">
                <a16:creationId xmlns:a16="http://schemas.microsoft.com/office/drawing/2014/main" id="{ECE60543-D3FC-8AE2-09D7-80B73338207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3911798" y="2771623"/>
            <a:ext cx="317591" cy="194374"/>
          </a:xfrm>
          <a:prstGeom prst="rect">
            <a:avLst/>
          </a:prstGeom>
        </p:spPr>
      </p:pic>
      <p:pic>
        <p:nvPicPr>
          <p:cNvPr id="54" name="Picture 53" descr="A picture containing object&#10;&#10;Description automatically generated">
            <a:extLst>
              <a:ext uri="{FF2B5EF4-FFF2-40B4-BE49-F238E27FC236}">
                <a16:creationId xmlns:a16="http://schemas.microsoft.com/office/drawing/2014/main" id="{33899D94-B8DD-0B40-BE66-406D6C87C76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2527744" y="1353958"/>
            <a:ext cx="317591" cy="194374"/>
          </a:xfrm>
          <a:prstGeom prst="rect">
            <a:avLst/>
          </a:prstGeom>
        </p:spPr>
      </p:pic>
      <p:pic>
        <p:nvPicPr>
          <p:cNvPr id="56" name="Picture 55" descr="A group of yellow drops on a black background&#10;&#10;Description automatically generated">
            <a:extLst>
              <a:ext uri="{FF2B5EF4-FFF2-40B4-BE49-F238E27FC236}">
                <a16:creationId xmlns:a16="http://schemas.microsoft.com/office/drawing/2014/main" id="{8E3A7060-6FA7-3565-8789-7AB000D77A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5042" b="54413"/>
          <a:stretch/>
        </p:blipFill>
        <p:spPr>
          <a:xfrm>
            <a:off x="8424726" y="668666"/>
            <a:ext cx="168720" cy="269864"/>
          </a:xfrm>
          <a:prstGeom prst="rect">
            <a:avLst/>
          </a:prstGeom>
        </p:spPr>
      </p:pic>
      <p:sp>
        <p:nvSpPr>
          <p:cNvPr id="57" name="Freeform 23">
            <a:extLst>
              <a:ext uri="{FF2B5EF4-FFF2-40B4-BE49-F238E27FC236}">
                <a16:creationId xmlns:a16="http://schemas.microsoft.com/office/drawing/2014/main" id="{19F97B19-1B49-DF0D-C59C-C40970306C14}"/>
              </a:ext>
            </a:extLst>
          </p:cNvPr>
          <p:cNvSpPr/>
          <p:nvPr/>
        </p:nvSpPr>
        <p:spPr>
          <a:xfrm flipH="1">
            <a:off x="8043802" y="2676667"/>
            <a:ext cx="232983" cy="324085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8" name="Freeform 23">
            <a:extLst>
              <a:ext uri="{FF2B5EF4-FFF2-40B4-BE49-F238E27FC236}">
                <a16:creationId xmlns:a16="http://schemas.microsoft.com/office/drawing/2014/main" id="{ECFB3C30-3AA3-4A2E-D5A8-C588C21BA48D}"/>
              </a:ext>
            </a:extLst>
          </p:cNvPr>
          <p:cNvSpPr/>
          <p:nvPr/>
        </p:nvSpPr>
        <p:spPr>
          <a:xfrm flipH="1">
            <a:off x="6486535" y="945112"/>
            <a:ext cx="232983" cy="324085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9" name="Freeform 23">
            <a:extLst>
              <a:ext uri="{FF2B5EF4-FFF2-40B4-BE49-F238E27FC236}">
                <a16:creationId xmlns:a16="http://schemas.microsoft.com/office/drawing/2014/main" id="{28BA6816-D7C7-BAB2-728D-C9BB272B0D9B}"/>
              </a:ext>
            </a:extLst>
          </p:cNvPr>
          <p:cNvSpPr/>
          <p:nvPr/>
        </p:nvSpPr>
        <p:spPr>
          <a:xfrm flipH="1">
            <a:off x="3638086" y="2057373"/>
            <a:ext cx="232983" cy="324085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1" name="Freeform 23">
            <a:extLst>
              <a:ext uri="{FF2B5EF4-FFF2-40B4-BE49-F238E27FC236}">
                <a16:creationId xmlns:a16="http://schemas.microsoft.com/office/drawing/2014/main" id="{99617207-1E45-7EED-290B-DF56FF03D8B7}"/>
              </a:ext>
            </a:extLst>
          </p:cNvPr>
          <p:cNvSpPr/>
          <p:nvPr/>
        </p:nvSpPr>
        <p:spPr>
          <a:xfrm flipH="1">
            <a:off x="3557170" y="1240020"/>
            <a:ext cx="232983" cy="324085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63" name="Picture 62" descr="A picture containing object&#10;&#10;Description automatically generated">
            <a:extLst>
              <a:ext uri="{FF2B5EF4-FFF2-40B4-BE49-F238E27FC236}">
                <a16:creationId xmlns:a16="http://schemas.microsoft.com/office/drawing/2014/main" id="{B3EA66E4-6B09-3AD4-4A0B-41DFA6C8C97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5484952" y="5189898"/>
            <a:ext cx="317591" cy="194374"/>
          </a:xfrm>
          <a:prstGeom prst="rect">
            <a:avLst/>
          </a:prstGeom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A1EF8A4-088B-9333-D5A1-D2D81354C6CF}"/>
              </a:ext>
            </a:extLst>
          </p:cNvPr>
          <p:cNvCxnSpPr/>
          <p:nvPr/>
        </p:nvCxnSpPr>
        <p:spPr>
          <a:xfrm>
            <a:off x="2331720" y="709932"/>
            <a:ext cx="0" cy="4752908"/>
          </a:xfrm>
          <a:prstGeom prst="line">
            <a:avLst/>
          </a:prstGeom>
          <a:ln w="28575" cmpd="dbl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object&#10;&#10;Description automatically generated">
            <a:extLst>
              <a:ext uri="{FF2B5EF4-FFF2-40B4-BE49-F238E27FC236}">
                <a16:creationId xmlns:a16="http://schemas.microsoft.com/office/drawing/2014/main" id="{ABA3AFDB-65BE-5F51-488F-B974CCF0E4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2390237" y="5277858"/>
            <a:ext cx="317591" cy="194374"/>
          </a:xfrm>
          <a:prstGeom prst="rect">
            <a:avLst/>
          </a:prstGeom>
        </p:spPr>
      </p:pic>
      <p:pic>
        <p:nvPicPr>
          <p:cNvPr id="9" name="Picture 8" descr="A picture containing object&#10;&#10;Description automatically generated">
            <a:extLst>
              <a:ext uri="{FF2B5EF4-FFF2-40B4-BE49-F238E27FC236}">
                <a16:creationId xmlns:a16="http://schemas.microsoft.com/office/drawing/2014/main" id="{D4C29F98-CCB2-CB74-5C47-DAFC406F0FC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853504" y="5186996"/>
            <a:ext cx="317591" cy="194374"/>
          </a:xfrm>
          <a:prstGeom prst="rect">
            <a:avLst/>
          </a:prstGeom>
        </p:spPr>
      </p:pic>
      <p:pic>
        <p:nvPicPr>
          <p:cNvPr id="11" name="Picture 10" descr="A group of tractors with different colors&#10;&#10;Description automatically generated">
            <a:extLst>
              <a:ext uri="{FF2B5EF4-FFF2-40B4-BE49-F238E27FC236}">
                <a16:creationId xmlns:a16="http://schemas.microsoft.com/office/drawing/2014/main" id="{D923D6A9-5B2B-469C-17B9-3EEE7231CC3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66176" t="48941"/>
          <a:stretch/>
        </p:blipFill>
        <p:spPr>
          <a:xfrm flipH="1">
            <a:off x="5424460" y="2083973"/>
            <a:ext cx="381241" cy="321988"/>
          </a:xfrm>
          <a:prstGeom prst="rect">
            <a:avLst/>
          </a:prstGeom>
        </p:spPr>
      </p:pic>
      <p:pic>
        <p:nvPicPr>
          <p:cNvPr id="13" name="Picture 12" descr="A group of tractors with different colors&#10;&#10;Description automatically generated">
            <a:extLst>
              <a:ext uri="{FF2B5EF4-FFF2-40B4-BE49-F238E27FC236}">
                <a16:creationId xmlns:a16="http://schemas.microsoft.com/office/drawing/2014/main" id="{00A27DD7-8C1B-1EAA-B4ED-767F8E4C235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66176" t="48941"/>
          <a:stretch/>
        </p:blipFill>
        <p:spPr>
          <a:xfrm flipH="1">
            <a:off x="6793012" y="2074549"/>
            <a:ext cx="381241" cy="321988"/>
          </a:xfrm>
          <a:prstGeom prst="rect">
            <a:avLst/>
          </a:prstGeom>
        </p:spPr>
      </p:pic>
      <p:pic>
        <p:nvPicPr>
          <p:cNvPr id="15" name="Picture 14" descr="A group of tractors with different colors&#10;&#10;Description automatically generated">
            <a:extLst>
              <a:ext uri="{FF2B5EF4-FFF2-40B4-BE49-F238E27FC236}">
                <a16:creationId xmlns:a16="http://schemas.microsoft.com/office/drawing/2014/main" id="{9CB3DC61-F01A-E06B-A2C9-85A072A72A7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66176" t="48941"/>
          <a:stretch/>
        </p:blipFill>
        <p:spPr>
          <a:xfrm flipH="1">
            <a:off x="3912565" y="2031502"/>
            <a:ext cx="381241" cy="321988"/>
          </a:xfrm>
          <a:prstGeom prst="rect">
            <a:avLst/>
          </a:prstGeom>
        </p:spPr>
      </p:pic>
      <p:pic>
        <p:nvPicPr>
          <p:cNvPr id="20" name="Picture 19" descr="A yellow sun with triangles&#10;&#10;Description automatically generated">
            <a:extLst>
              <a:ext uri="{FF2B5EF4-FFF2-40B4-BE49-F238E27FC236}">
                <a16:creationId xmlns:a16="http://schemas.microsoft.com/office/drawing/2014/main" id="{83DE59FE-620C-E4BF-A5A2-74D5FA94B9D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01887" y="3266216"/>
            <a:ext cx="158174" cy="140108"/>
          </a:xfrm>
          <a:prstGeom prst="rect">
            <a:avLst/>
          </a:prstGeom>
        </p:spPr>
      </p:pic>
      <p:pic>
        <p:nvPicPr>
          <p:cNvPr id="24" name="Picture 23" descr="A yellow sun with triangles&#10;&#10;Description automatically generated">
            <a:extLst>
              <a:ext uri="{FF2B5EF4-FFF2-40B4-BE49-F238E27FC236}">
                <a16:creationId xmlns:a16="http://schemas.microsoft.com/office/drawing/2014/main" id="{84A2D5D5-D4F2-FA6C-40AC-3061D1B9513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44613" y="3125901"/>
            <a:ext cx="158174" cy="140108"/>
          </a:xfrm>
          <a:prstGeom prst="rect">
            <a:avLst/>
          </a:prstGeom>
        </p:spPr>
      </p:pic>
      <p:pic>
        <p:nvPicPr>
          <p:cNvPr id="25" name="Picture 24" descr="A yellow sun with triangles&#10;&#10;Description automatically generated">
            <a:extLst>
              <a:ext uri="{FF2B5EF4-FFF2-40B4-BE49-F238E27FC236}">
                <a16:creationId xmlns:a16="http://schemas.microsoft.com/office/drawing/2014/main" id="{6D04D681-CEB4-EEB6-55EB-249726AA59F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88510" y="3259766"/>
            <a:ext cx="158174" cy="140108"/>
          </a:xfrm>
          <a:prstGeom prst="rect">
            <a:avLst/>
          </a:prstGeom>
        </p:spPr>
      </p:pic>
      <p:pic>
        <p:nvPicPr>
          <p:cNvPr id="51" name="Picture 50" descr="A yellow sun with triangles&#10;&#10;Description automatically generated">
            <a:extLst>
              <a:ext uri="{FF2B5EF4-FFF2-40B4-BE49-F238E27FC236}">
                <a16:creationId xmlns:a16="http://schemas.microsoft.com/office/drawing/2014/main" id="{AA1EBD5F-7EF6-F3D5-B47D-9601A246669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10647" y="3245364"/>
            <a:ext cx="158174" cy="140108"/>
          </a:xfrm>
          <a:prstGeom prst="rect">
            <a:avLst/>
          </a:prstGeom>
        </p:spPr>
      </p:pic>
      <p:pic>
        <p:nvPicPr>
          <p:cNvPr id="55" name="Picture 54" descr="A yellow sun with triangles&#10;&#10;Description automatically generated">
            <a:extLst>
              <a:ext uri="{FF2B5EF4-FFF2-40B4-BE49-F238E27FC236}">
                <a16:creationId xmlns:a16="http://schemas.microsoft.com/office/drawing/2014/main" id="{2F9D801B-F201-61D2-6650-92C0C3FA3FA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73325" y="3260261"/>
            <a:ext cx="158174" cy="140108"/>
          </a:xfrm>
          <a:prstGeom prst="rect">
            <a:avLst/>
          </a:prstGeom>
        </p:spPr>
      </p:pic>
      <p:pic>
        <p:nvPicPr>
          <p:cNvPr id="60" name="Picture 59" descr="A yellow sun with triangles&#10;&#10;Description automatically generated">
            <a:extLst>
              <a:ext uri="{FF2B5EF4-FFF2-40B4-BE49-F238E27FC236}">
                <a16:creationId xmlns:a16="http://schemas.microsoft.com/office/drawing/2014/main" id="{5725D010-DA78-3377-A115-90BAFC811EB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44930" y="3103735"/>
            <a:ext cx="158174" cy="140108"/>
          </a:xfrm>
          <a:prstGeom prst="rect">
            <a:avLst/>
          </a:prstGeom>
        </p:spPr>
      </p:pic>
      <p:pic>
        <p:nvPicPr>
          <p:cNvPr id="62" name="Picture 61" descr="A yellow sun with triangles&#10;&#10;Description automatically generated">
            <a:extLst>
              <a:ext uri="{FF2B5EF4-FFF2-40B4-BE49-F238E27FC236}">
                <a16:creationId xmlns:a16="http://schemas.microsoft.com/office/drawing/2014/main" id="{8DCEE29B-1D8B-F252-838E-1574228C06C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42098" y="3482615"/>
            <a:ext cx="158174" cy="140108"/>
          </a:xfrm>
          <a:prstGeom prst="rect">
            <a:avLst/>
          </a:prstGeom>
        </p:spPr>
      </p:pic>
      <p:pic>
        <p:nvPicPr>
          <p:cNvPr id="64" name="Picture 63" descr="A yellow sun with triangles&#10;&#10;Description automatically generated">
            <a:extLst>
              <a:ext uri="{FF2B5EF4-FFF2-40B4-BE49-F238E27FC236}">
                <a16:creationId xmlns:a16="http://schemas.microsoft.com/office/drawing/2014/main" id="{CE568FB9-81FA-39C8-AAB1-FD7CAF34F9F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75491" y="3755128"/>
            <a:ext cx="158174" cy="140108"/>
          </a:xfrm>
          <a:prstGeom prst="rect">
            <a:avLst/>
          </a:prstGeom>
        </p:spPr>
      </p:pic>
      <p:pic>
        <p:nvPicPr>
          <p:cNvPr id="65" name="Picture 64" descr="A yellow sun with triangles&#10;&#10;Description automatically generated">
            <a:extLst>
              <a:ext uri="{FF2B5EF4-FFF2-40B4-BE49-F238E27FC236}">
                <a16:creationId xmlns:a16="http://schemas.microsoft.com/office/drawing/2014/main" id="{90E42794-E327-956F-BD54-A8C6B0961E1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26298" y="3916483"/>
            <a:ext cx="158174" cy="140108"/>
          </a:xfrm>
          <a:prstGeom prst="rect">
            <a:avLst/>
          </a:prstGeom>
        </p:spPr>
      </p:pic>
      <p:pic>
        <p:nvPicPr>
          <p:cNvPr id="66" name="Picture 65" descr="A yellow sun with triangles&#10;&#10;Description automatically generated">
            <a:extLst>
              <a:ext uri="{FF2B5EF4-FFF2-40B4-BE49-F238E27FC236}">
                <a16:creationId xmlns:a16="http://schemas.microsoft.com/office/drawing/2014/main" id="{B4FD72AF-BAED-D791-E74A-81E78FB3D36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59610" y="4032646"/>
            <a:ext cx="158174" cy="140108"/>
          </a:xfrm>
          <a:prstGeom prst="rect">
            <a:avLst/>
          </a:prstGeom>
        </p:spPr>
      </p:pic>
      <p:pic>
        <p:nvPicPr>
          <p:cNvPr id="67" name="Picture 66" descr="A yellow sun with triangles&#10;&#10;Description automatically generated">
            <a:extLst>
              <a:ext uri="{FF2B5EF4-FFF2-40B4-BE49-F238E27FC236}">
                <a16:creationId xmlns:a16="http://schemas.microsoft.com/office/drawing/2014/main" id="{AF1F1394-9238-B492-495A-4682D140A88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26722" y="3477357"/>
            <a:ext cx="158174" cy="140108"/>
          </a:xfrm>
          <a:prstGeom prst="rect">
            <a:avLst/>
          </a:prstGeom>
        </p:spPr>
      </p:pic>
      <p:pic>
        <p:nvPicPr>
          <p:cNvPr id="68" name="Picture 67" descr="A yellow sun with triangles&#10;&#10;Description automatically generated">
            <a:extLst>
              <a:ext uri="{FF2B5EF4-FFF2-40B4-BE49-F238E27FC236}">
                <a16:creationId xmlns:a16="http://schemas.microsoft.com/office/drawing/2014/main" id="{0B2688A7-3DF2-B359-1479-C274208E8DB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21811" y="3766308"/>
            <a:ext cx="158174" cy="140108"/>
          </a:xfrm>
          <a:prstGeom prst="rect">
            <a:avLst/>
          </a:prstGeom>
        </p:spPr>
      </p:pic>
      <p:pic>
        <p:nvPicPr>
          <p:cNvPr id="69" name="Picture 68" descr="A yellow sun with triangles&#10;&#10;Description automatically generated">
            <a:extLst>
              <a:ext uri="{FF2B5EF4-FFF2-40B4-BE49-F238E27FC236}">
                <a16:creationId xmlns:a16="http://schemas.microsoft.com/office/drawing/2014/main" id="{C99074C5-AC96-C8B4-95A0-80902EC842A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70447" y="3615020"/>
            <a:ext cx="158174" cy="140108"/>
          </a:xfrm>
          <a:prstGeom prst="rect">
            <a:avLst/>
          </a:prstGeom>
        </p:spPr>
      </p:pic>
      <p:pic>
        <p:nvPicPr>
          <p:cNvPr id="70" name="Picture 69" descr="A yellow sun with triangles&#10;&#10;Description automatically generated">
            <a:extLst>
              <a:ext uri="{FF2B5EF4-FFF2-40B4-BE49-F238E27FC236}">
                <a16:creationId xmlns:a16="http://schemas.microsoft.com/office/drawing/2014/main" id="{07625A52-66A5-71B3-0F7F-D6A530FD4A4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13565" y="3738372"/>
            <a:ext cx="158174" cy="140108"/>
          </a:xfrm>
          <a:prstGeom prst="rect">
            <a:avLst/>
          </a:prstGeom>
        </p:spPr>
      </p:pic>
      <p:pic>
        <p:nvPicPr>
          <p:cNvPr id="71" name="Picture 70" descr="A yellow sun with triangles&#10;&#10;Description automatically generated">
            <a:extLst>
              <a:ext uri="{FF2B5EF4-FFF2-40B4-BE49-F238E27FC236}">
                <a16:creationId xmlns:a16="http://schemas.microsoft.com/office/drawing/2014/main" id="{5350333C-0B3A-CC69-7E2A-72EC1AC5A71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64457" y="4177653"/>
            <a:ext cx="158174" cy="140108"/>
          </a:xfrm>
          <a:prstGeom prst="rect">
            <a:avLst/>
          </a:prstGeom>
        </p:spPr>
      </p:pic>
      <p:pic>
        <p:nvPicPr>
          <p:cNvPr id="72" name="Picture 71" descr="A yellow sun with triangles&#10;&#10;Description automatically generated">
            <a:extLst>
              <a:ext uri="{FF2B5EF4-FFF2-40B4-BE49-F238E27FC236}">
                <a16:creationId xmlns:a16="http://schemas.microsoft.com/office/drawing/2014/main" id="{B3AB6906-AE76-E351-36C3-5E38A58C596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01974" y="3753778"/>
            <a:ext cx="158174" cy="140108"/>
          </a:xfrm>
          <a:prstGeom prst="rect">
            <a:avLst/>
          </a:prstGeom>
        </p:spPr>
      </p:pic>
      <p:pic>
        <p:nvPicPr>
          <p:cNvPr id="75" name="Picture 74" descr="A yellow sun with triangles&#10;&#10;Description automatically generated">
            <a:extLst>
              <a:ext uri="{FF2B5EF4-FFF2-40B4-BE49-F238E27FC236}">
                <a16:creationId xmlns:a16="http://schemas.microsoft.com/office/drawing/2014/main" id="{CE795F75-B57E-2881-89C0-2C08E7440F1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43802" y="3906169"/>
            <a:ext cx="158174" cy="140108"/>
          </a:xfrm>
          <a:prstGeom prst="rect">
            <a:avLst/>
          </a:prstGeom>
        </p:spPr>
      </p:pic>
      <p:pic>
        <p:nvPicPr>
          <p:cNvPr id="76" name="Picture 75" descr="A yellow sun with triangles&#10;&#10;Description automatically generated">
            <a:extLst>
              <a:ext uri="{FF2B5EF4-FFF2-40B4-BE49-F238E27FC236}">
                <a16:creationId xmlns:a16="http://schemas.microsoft.com/office/drawing/2014/main" id="{AB22674C-3949-E9C6-6EF2-DD3FDA23113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59042" y="4031137"/>
            <a:ext cx="158174" cy="140108"/>
          </a:xfrm>
          <a:prstGeom prst="rect">
            <a:avLst/>
          </a:prstGeom>
        </p:spPr>
      </p:pic>
      <p:pic>
        <p:nvPicPr>
          <p:cNvPr id="77" name="Picture 76" descr="A yellow sun with triangles&#10;&#10;Description automatically generated">
            <a:extLst>
              <a:ext uri="{FF2B5EF4-FFF2-40B4-BE49-F238E27FC236}">
                <a16:creationId xmlns:a16="http://schemas.microsoft.com/office/drawing/2014/main" id="{CED9803F-2A47-8C2B-09AA-459DE1C49B3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17923" y="4182688"/>
            <a:ext cx="158174" cy="140108"/>
          </a:xfrm>
          <a:prstGeom prst="rect">
            <a:avLst/>
          </a:prstGeom>
        </p:spPr>
      </p:pic>
      <p:pic>
        <p:nvPicPr>
          <p:cNvPr id="78" name="Picture 77" descr="A yellow sun with triangles&#10;&#10;Description automatically generated">
            <a:extLst>
              <a:ext uri="{FF2B5EF4-FFF2-40B4-BE49-F238E27FC236}">
                <a16:creationId xmlns:a16="http://schemas.microsoft.com/office/drawing/2014/main" id="{08273456-5957-299D-880B-5A24C3460F6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626439" y="3766308"/>
            <a:ext cx="158174" cy="140108"/>
          </a:xfrm>
          <a:prstGeom prst="rect">
            <a:avLst/>
          </a:prstGeom>
        </p:spPr>
      </p:pic>
      <p:pic>
        <p:nvPicPr>
          <p:cNvPr id="79" name="Picture 78" descr="A yellow sun with triangles&#10;&#10;Description automatically generated">
            <a:extLst>
              <a:ext uri="{FF2B5EF4-FFF2-40B4-BE49-F238E27FC236}">
                <a16:creationId xmlns:a16="http://schemas.microsoft.com/office/drawing/2014/main" id="{D5FAD0CA-8BC3-8AFA-8A74-E8BDC88B8B7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44930" y="3891029"/>
            <a:ext cx="158174" cy="140108"/>
          </a:xfrm>
          <a:prstGeom prst="rect">
            <a:avLst/>
          </a:prstGeom>
        </p:spPr>
      </p:pic>
      <p:pic>
        <p:nvPicPr>
          <p:cNvPr id="80" name="Picture 79" descr="A yellow sun with triangles&#10;&#10;Description automatically generated">
            <a:extLst>
              <a:ext uri="{FF2B5EF4-FFF2-40B4-BE49-F238E27FC236}">
                <a16:creationId xmlns:a16="http://schemas.microsoft.com/office/drawing/2014/main" id="{F9D9A96E-2F76-2CD9-1CA8-40B4E9C9753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70264" y="5087774"/>
            <a:ext cx="158174" cy="140108"/>
          </a:xfrm>
          <a:prstGeom prst="rect">
            <a:avLst/>
          </a:prstGeom>
        </p:spPr>
      </p:pic>
      <p:pic>
        <p:nvPicPr>
          <p:cNvPr id="82" name="Picture 81" descr="A yellow sun with triangles&#10;&#10;Description automatically generated">
            <a:extLst>
              <a:ext uri="{FF2B5EF4-FFF2-40B4-BE49-F238E27FC236}">
                <a16:creationId xmlns:a16="http://schemas.microsoft.com/office/drawing/2014/main" id="{527B98FF-0E9E-2CC8-19FA-A905B2278BF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22129" y="4747978"/>
            <a:ext cx="158174" cy="1401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20E528-A7FE-79BA-D173-59DBFA444A58}"/>
              </a:ext>
            </a:extLst>
          </p:cNvPr>
          <p:cNvSpPr txBox="1"/>
          <p:nvPr/>
        </p:nvSpPr>
        <p:spPr>
          <a:xfrm>
            <a:off x="3705375" y="5833967"/>
            <a:ext cx="11533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Planet Friendly, Low Carbon Option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A419C6-D163-7469-05BA-4117D9C96771}"/>
              </a:ext>
            </a:extLst>
          </p:cNvPr>
          <p:cNvSpPr txBox="1"/>
          <p:nvPr/>
        </p:nvSpPr>
        <p:spPr>
          <a:xfrm>
            <a:off x="1680168" y="5573188"/>
            <a:ext cx="10581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Added </a:t>
            </a:r>
            <a:r>
              <a:rPr lang="en-GB" sz="700" dirty="0">
                <a:solidFill>
                  <a:prstClr val="black"/>
                </a:solidFill>
                <a:latin typeface="Century Gothic" panose="020B0502020202020204" pitchFamily="34" charset="0"/>
              </a:rPr>
              <a:t>Pl</a:t>
            </a: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ant </a:t>
            </a:r>
            <a:r>
              <a:rPr lang="en-GB" sz="700" dirty="0">
                <a:solidFill>
                  <a:prstClr val="black"/>
                </a:solidFill>
                <a:latin typeface="Century Gothic" panose="020B0502020202020204" pitchFamily="34" charset="0"/>
              </a:rPr>
              <a:t>Protein (50% of the protein is from a plant-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00" dirty="0">
                <a:solidFill>
                  <a:prstClr val="black"/>
                </a:solidFill>
                <a:latin typeface="Century Gothic" panose="020B0502020202020204" pitchFamily="34" charset="0"/>
              </a:rPr>
              <a:t>based source) </a:t>
            </a:r>
            <a:endParaRPr kumimoji="0" lang="en-GB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4CFD92-DDC8-42B7-CD33-712135D4DBFF}"/>
              </a:ext>
            </a:extLst>
          </p:cNvPr>
          <p:cNvSpPr txBox="1"/>
          <p:nvPr/>
        </p:nvSpPr>
        <p:spPr>
          <a:xfrm>
            <a:off x="5311281" y="5812003"/>
            <a:ext cx="8350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(V) Vegetarian (VE) Vegan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F9B5349-0E04-6E2C-E2AC-57CE169B1947}"/>
              </a:ext>
            </a:extLst>
          </p:cNvPr>
          <p:cNvSpPr txBox="1"/>
          <p:nvPr/>
        </p:nvSpPr>
        <p:spPr>
          <a:xfrm>
            <a:off x="2697907" y="5585398"/>
            <a:ext cx="9070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Contains Flaxseed or Chia Seed (High in Omega-3)</a:t>
            </a:r>
          </a:p>
        </p:txBody>
      </p:sp>
      <p:grpSp>
        <p:nvGrpSpPr>
          <p:cNvPr id="27" name="Group 7">
            <a:extLst>
              <a:ext uri="{FF2B5EF4-FFF2-40B4-BE49-F238E27FC236}">
                <a16:creationId xmlns:a16="http://schemas.microsoft.com/office/drawing/2014/main" id="{65C40A6A-66C6-B8B0-6917-89B86D575BC4}"/>
              </a:ext>
            </a:extLst>
          </p:cNvPr>
          <p:cNvGrpSpPr/>
          <p:nvPr/>
        </p:nvGrpSpPr>
        <p:grpSpPr>
          <a:xfrm>
            <a:off x="1438441" y="5712722"/>
            <a:ext cx="303593" cy="287318"/>
            <a:chOff x="0" y="184916"/>
            <a:chExt cx="3741232" cy="3636623"/>
          </a:xfrm>
        </p:grpSpPr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330FBEC3-38A0-3E66-BBB1-5486AB61AD25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62D8769E-67AC-855C-8EED-37C026D60B9C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30" name="Group 10">
              <a:extLst>
                <a:ext uri="{FF2B5EF4-FFF2-40B4-BE49-F238E27FC236}">
                  <a16:creationId xmlns:a16="http://schemas.microsoft.com/office/drawing/2014/main" id="{6A1A6ABF-346A-551C-5E8C-7DF01E7AFDF0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34" name="Freeform 11">
                <a:extLst>
                  <a:ext uri="{FF2B5EF4-FFF2-40B4-BE49-F238E27FC236}">
                    <a16:creationId xmlns:a16="http://schemas.microsoft.com/office/drawing/2014/main" id="{464B5F6C-1D2C-4BF0-52DD-3E72BDE2300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" name="TextBox 12">
                <a:extLst>
                  <a:ext uri="{FF2B5EF4-FFF2-40B4-BE49-F238E27FC236}">
                    <a16:creationId xmlns:a16="http://schemas.microsoft.com/office/drawing/2014/main" id="{219B82F8-D506-34FE-66AE-79C97471E47D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31" name="Group 13">
              <a:extLst>
                <a:ext uri="{FF2B5EF4-FFF2-40B4-BE49-F238E27FC236}">
                  <a16:creationId xmlns:a16="http://schemas.microsoft.com/office/drawing/2014/main" id="{EF17C5DF-3CA3-EFDA-7150-0B5D3E7B0689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32" name="Freeform 14">
                <a:extLst>
                  <a:ext uri="{FF2B5EF4-FFF2-40B4-BE49-F238E27FC236}">
                    <a16:creationId xmlns:a16="http://schemas.microsoft.com/office/drawing/2014/main" id="{8C486FFC-BA16-930A-51BB-8607C075509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" name="TextBox 15">
                <a:extLst>
                  <a:ext uri="{FF2B5EF4-FFF2-40B4-BE49-F238E27FC236}">
                    <a16:creationId xmlns:a16="http://schemas.microsoft.com/office/drawing/2014/main" id="{08D5301A-9F77-2FC2-852D-6D606E9B4BBD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 dirty="0"/>
              </a:p>
            </p:txBody>
          </p:sp>
        </p:grp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B292D440-6340-9632-CAF3-EA41EF89FB62}"/>
              </a:ext>
            </a:extLst>
          </p:cNvPr>
          <p:cNvSpPr txBox="1"/>
          <p:nvPr/>
        </p:nvSpPr>
        <p:spPr>
          <a:xfrm>
            <a:off x="244907" y="6105933"/>
            <a:ext cx="589946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Available Daily: 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Freshly cooked jacket potatoes with a choice of fillings (V/VE) </a:t>
            </a:r>
            <a:r>
              <a:rPr kumimoji="0" lang="en-GB" sz="75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 A choice of flavoured breads freshly baked on site daily (VE) - 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Daily salad selection (V/VE) – Fresh Fruit (VE) – Natural Yoghurt (V/VE) - Drinking Milk (V/VE)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1F484FC4-7A74-4809-AC6C-E7107DB00073}"/>
              </a:ext>
            </a:extLst>
          </p:cNvPr>
          <p:cNvSpPr txBox="1"/>
          <p:nvPr/>
        </p:nvSpPr>
        <p:spPr>
          <a:xfrm>
            <a:off x="4541935" y="5850228"/>
            <a:ext cx="8571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Local Red Tractor Meat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5D6956F2-A6F7-FC3F-20E9-97CE80BAB4C2}"/>
              </a:ext>
            </a:extLst>
          </p:cNvPr>
          <p:cNvSpPr txBox="1"/>
          <p:nvPr/>
        </p:nvSpPr>
        <p:spPr>
          <a:xfrm>
            <a:off x="5281756" y="5558173"/>
            <a:ext cx="8571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Local, Seasonal Fruit &amp; Veg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7DCABB8E-42E4-B5D6-CAED-C21554192443}"/>
              </a:ext>
            </a:extLst>
          </p:cNvPr>
          <p:cNvSpPr txBox="1"/>
          <p:nvPr/>
        </p:nvSpPr>
        <p:spPr>
          <a:xfrm>
            <a:off x="3612685" y="5603133"/>
            <a:ext cx="85714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Wholemeal</a:t>
            </a:r>
          </a:p>
        </p:txBody>
      </p:sp>
      <p:pic>
        <p:nvPicPr>
          <p:cNvPr id="114" name="Picture 113" descr="A picture containing object&#10;&#10;Description automatically generated">
            <a:extLst>
              <a:ext uri="{FF2B5EF4-FFF2-40B4-BE49-F238E27FC236}">
                <a16:creationId xmlns:a16="http://schemas.microsoft.com/office/drawing/2014/main" id="{BB60EECE-AB8C-B487-E550-F5D6EC18C1A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3531329" y="5942771"/>
            <a:ext cx="247427" cy="151432"/>
          </a:xfrm>
          <a:prstGeom prst="rect">
            <a:avLst/>
          </a:prstGeom>
        </p:spPr>
      </p:pic>
      <p:pic>
        <p:nvPicPr>
          <p:cNvPr id="115" name="Picture 114" descr="A group of yellow drops on a black background&#10;&#10;Description automatically generated">
            <a:extLst>
              <a:ext uri="{FF2B5EF4-FFF2-40B4-BE49-F238E27FC236}">
                <a16:creationId xmlns:a16="http://schemas.microsoft.com/office/drawing/2014/main" id="{E0F41A75-AC88-1471-EAF9-2907E0FF09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5042" b="54413"/>
          <a:stretch/>
        </p:blipFill>
        <p:spPr>
          <a:xfrm>
            <a:off x="2632447" y="5765835"/>
            <a:ext cx="140103" cy="224092"/>
          </a:xfrm>
          <a:prstGeom prst="rect">
            <a:avLst/>
          </a:prstGeom>
        </p:spPr>
      </p:pic>
      <p:sp>
        <p:nvSpPr>
          <p:cNvPr id="116" name="Freeform 23">
            <a:extLst>
              <a:ext uri="{FF2B5EF4-FFF2-40B4-BE49-F238E27FC236}">
                <a16:creationId xmlns:a16="http://schemas.microsoft.com/office/drawing/2014/main" id="{F5443F09-3584-FCAC-575F-71B1D8E77CB6}"/>
              </a:ext>
            </a:extLst>
          </p:cNvPr>
          <p:cNvSpPr/>
          <p:nvPr/>
        </p:nvSpPr>
        <p:spPr>
          <a:xfrm flipH="1">
            <a:off x="3504698" y="5596194"/>
            <a:ext cx="232983" cy="324085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117" name="Picture 116" descr="A group of tractors with different colors&#10;&#10;Description automatically generated">
            <a:extLst>
              <a:ext uri="{FF2B5EF4-FFF2-40B4-BE49-F238E27FC236}">
                <a16:creationId xmlns:a16="http://schemas.microsoft.com/office/drawing/2014/main" id="{0362B53F-43A1-E839-7A5D-489A51AFB20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66176" t="48941"/>
          <a:stretch/>
        </p:blipFill>
        <p:spPr>
          <a:xfrm flipH="1">
            <a:off x="4832951" y="5642517"/>
            <a:ext cx="288872" cy="243975"/>
          </a:xfrm>
          <a:prstGeom prst="rect">
            <a:avLst/>
          </a:prstGeom>
        </p:spPr>
      </p:pic>
      <p:pic>
        <p:nvPicPr>
          <p:cNvPr id="118" name="Picture 117" descr="A yellow sun with triangles&#10;&#10;Description automatically generated">
            <a:extLst>
              <a:ext uri="{FF2B5EF4-FFF2-40B4-BE49-F238E27FC236}">
                <a16:creationId xmlns:a16="http://schemas.microsoft.com/office/drawing/2014/main" id="{5157B160-502F-811C-B4D7-B9E467C84BB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01346" y="5650910"/>
            <a:ext cx="158174" cy="140108"/>
          </a:xfrm>
          <a:prstGeom prst="rect">
            <a:avLst/>
          </a:prstGeom>
        </p:spPr>
      </p:pic>
      <p:pic>
        <p:nvPicPr>
          <p:cNvPr id="85" name="Picture 6">
            <a:extLst>
              <a:ext uri="{FF2B5EF4-FFF2-40B4-BE49-F238E27FC236}">
                <a16:creationId xmlns:a16="http://schemas.microsoft.com/office/drawing/2014/main" id="{10295A3D-2E89-7920-D769-0FC5517E49F5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305688" y="583193"/>
            <a:ext cx="946052" cy="866247"/>
          </a:xfrm>
          <a:prstGeom prst="rect">
            <a:avLst/>
          </a:prstGeom>
          <a:noFill/>
          <a:ln cap="flat">
            <a:noFill/>
          </a:ln>
          <a:effectLst>
            <a:outerShdw dist="139699" dir="2700000" algn="tl">
              <a:srgbClr val="333333">
                <a:alpha val="64999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4607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E398E0977E7B4C90018CC1F00461B4" ma:contentTypeVersion="14" ma:contentTypeDescription="Create a new document." ma:contentTypeScope="" ma:versionID="458f94d63112bd9b6638e749ff6ccd9e">
  <xsd:schema xmlns:xsd="http://www.w3.org/2001/XMLSchema" xmlns:xs="http://www.w3.org/2001/XMLSchema" xmlns:p="http://schemas.microsoft.com/office/2006/metadata/properties" xmlns:ns3="6e1e0a47-ab42-4430-94e8-3d4d86c1f956" xmlns:ns4="4ff6cdd7-f66e-47e1-87c6-2be81c84d476" targetNamespace="http://schemas.microsoft.com/office/2006/metadata/properties" ma:root="true" ma:fieldsID="e326ffee3f3ee17803a3daeadd14ef53" ns3:_="" ns4:_="">
    <xsd:import namespace="6e1e0a47-ab42-4430-94e8-3d4d86c1f956"/>
    <xsd:import namespace="4ff6cdd7-f66e-47e1-87c6-2be81c84d47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1e0a47-ab42-4430-94e8-3d4d86c1f9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6cdd7-f66e-47e1-87c6-2be81c84d47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B72B72-EFE2-4371-B500-B2B9B1CA3ED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metadata/properties"/>
    <ds:schemaRef ds:uri="4ff6cdd7-f66e-47e1-87c6-2be81c84d476"/>
    <ds:schemaRef ds:uri="6e1e0a47-ab42-4430-94e8-3d4d86c1f95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6C8093B-9A4B-44A5-98CB-8D94E41BFC3E}">
  <ds:schemaRefs>
    <ds:schemaRef ds:uri="4ff6cdd7-f66e-47e1-87c6-2be81c84d476"/>
    <ds:schemaRef ds:uri="6e1e0a47-ab42-4430-94e8-3d4d86c1f95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1626</Words>
  <Application>Microsoft Office PowerPoint</Application>
  <PresentationFormat>A4 Paper (210x297 mm)</PresentationFormat>
  <Paragraphs>338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Stephen Kent</cp:lastModifiedBy>
  <cp:revision>29</cp:revision>
  <cp:lastPrinted>2020-03-11T16:56:56Z</cp:lastPrinted>
  <dcterms:created xsi:type="dcterms:W3CDTF">2014-08-19T19:35:20Z</dcterms:created>
  <dcterms:modified xsi:type="dcterms:W3CDTF">2025-03-10T13:16:47Z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0x010100DBE398E0977E7B4C90018CC1F00461B4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</Properties>
</file>