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6" r:id="rId5"/>
    <p:sldId id="277" r:id="rId6"/>
    <p:sldId id="275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98004-91DE-4EE5-9BBF-9B649AB2F9EF}" v="2" dt="2023-03-16T11:02:30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114" d="100"/>
          <a:sy n="114" d="100"/>
        </p:scale>
        <p:origin x="91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8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3.jp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1.jpeg"/><Relationship Id="rId18" Type="http://schemas.openxmlformats.org/officeDocument/2006/relationships/image" Target="../media/image45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microsoft.com/office/2007/relationships/hdphoto" Target="../media/hdphoto2.wdp"/><Relationship Id="rId2" Type="http://schemas.openxmlformats.org/officeDocument/2006/relationships/image" Target="../media/image3.jp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microsoft.com/office/2007/relationships/hdphoto" Target="../media/hdphoto1.wdp"/><Relationship Id="rId5" Type="http://schemas.openxmlformats.org/officeDocument/2006/relationships/image" Target="../media/image35.jpeg"/><Relationship Id="rId15" Type="http://schemas.openxmlformats.org/officeDocument/2006/relationships/image" Target="../media/image43.jpeg"/><Relationship Id="rId10" Type="http://schemas.openxmlformats.org/officeDocument/2006/relationships/image" Target="../media/image39.png"/><Relationship Id="rId19" Type="http://schemas.microsoft.com/office/2007/relationships/hdphoto" Target="../media/hdphoto3.wdp"/><Relationship Id="rId4" Type="http://schemas.openxmlformats.org/officeDocument/2006/relationships/image" Target="../media/image34.jpeg"/><Relationship Id="rId9" Type="http://schemas.openxmlformats.org/officeDocument/2006/relationships/image" Target="../media/image38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3D23AF6-E56E-DD2A-E7D4-DA6B8A1D0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r="6951" b="4954"/>
          <a:stretch/>
        </p:blipFill>
        <p:spPr>
          <a:xfrm rot="5400000">
            <a:off x="5249340" y="2526671"/>
            <a:ext cx="1159636" cy="1162386"/>
          </a:xfrm>
          <a:prstGeom prst="rect">
            <a:avLst/>
          </a:prstGeom>
        </p:spPr>
      </p:pic>
      <p:pic>
        <p:nvPicPr>
          <p:cNvPr id="11" name="Picture 1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654A4B68-0D15-0550-F6E9-38CA453A7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7384" r="2231" b="5258"/>
          <a:stretch/>
        </p:blipFill>
        <p:spPr>
          <a:xfrm>
            <a:off x="8591735" y="2524739"/>
            <a:ext cx="1168987" cy="1149610"/>
          </a:xfrm>
          <a:prstGeom prst="rect">
            <a:avLst/>
          </a:prstGeom>
        </p:spPr>
      </p:pic>
      <p:pic>
        <p:nvPicPr>
          <p:cNvPr id="26" name="Picture 2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C91B647-A1AC-D53D-1467-619BC816ED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566870" y="926293"/>
            <a:ext cx="1218718" cy="10941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E954-859C-74CA-3D57-0F23174594A9}"/>
              </a:ext>
            </a:extLst>
          </p:cNvPr>
          <p:cNvSpPr txBox="1"/>
          <p:nvPr/>
        </p:nvSpPr>
        <p:spPr>
          <a:xfrm>
            <a:off x="1500575" y="500464"/>
            <a:ext cx="17429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Beef Tortilla Stack with Rice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590-BFD8-1493-A863-FF3E600A6AEE}"/>
              </a:ext>
            </a:extLst>
          </p:cNvPr>
          <p:cNvSpPr txBox="1"/>
          <p:nvPr/>
        </p:nvSpPr>
        <p:spPr>
          <a:xfrm>
            <a:off x="3274943" y="514070"/>
            <a:ext cx="1654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Chicken and Red Pepper Pizza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C3D344-0B9E-D433-0D4A-2C54FB6B9411}"/>
              </a:ext>
            </a:extLst>
          </p:cNvPr>
          <p:cNvSpPr txBox="1"/>
          <p:nvPr/>
        </p:nvSpPr>
        <p:spPr>
          <a:xfrm>
            <a:off x="4961394" y="509699"/>
            <a:ext cx="18859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Roast Turkey, Roast Potatoes &amp; Gravy</a:t>
            </a:r>
            <a:endParaRPr lang="en-GB" sz="105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588814-FD7A-4A0D-B659-30E023BC6545}"/>
              </a:ext>
            </a:extLst>
          </p:cNvPr>
          <p:cNvSpPr txBox="1"/>
          <p:nvPr/>
        </p:nvSpPr>
        <p:spPr>
          <a:xfrm>
            <a:off x="6727883" y="504846"/>
            <a:ext cx="17331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Soya Spaghetti Bolognaise</a:t>
            </a:r>
            <a:endParaRPr lang="en-GB" sz="1050" b="1" i="0" u="none" strike="noStrike" noProof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01FFF-72C4-9E44-B0E0-8AB630A07165}"/>
              </a:ext>
            </a:extLst>
          </p:cNvPr>
          <p:cNvSpPr txBox="1"/>
          <p:nvPr/>
        </p:nvSpPr>
        <p:spPr>
          <a:xfrm>
            <a:off x="8414334" y="518684"/>
            <a:ext cx="16184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latin typeface="Century Gothic"/>
              </a:rPr>
              <a:t>Fishfingers with Chips</a:t>
            </a:r>
            <a:endParaRPr lang="en-GB" sz="105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1E720E-FA61-D153-A806-37D3F269288F}"/>
              </a:ext>
            </a:extLst>
          </p:cNvPr>
          <p:cNvSpPr txBox="1"/>
          <p:nvPr/>
        </p:nvSpPr>
        <p:spPr>
          <a:xfrm>
            <a:off x="1547110" y="2136894"/>
            <a:ext cx="15230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Vegetable Enchiladas with Rice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304ED7-B344-2F23-7A0A-D18ABC2FEA60}"/>
              </a:ext>
            </a:extLst>
          </p:cNvPr>
          <p:cNvSpPr txBox="1"/>
          <p:nvPr/>
        </p:nvSpPr>
        <p:spPr>
          <a:xfrm>
            <a:off x="3298015" y="2139512"/>
            <a:ext cx="1654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Arrabiata Tomato Pasta</a:t>
            </a:r>
            <a:endParaRPr lang="en-GB" sz="105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D13F7-265B-1C9C-BA8A-C905ADD32E4C}"/>
              </a:ext>
            </a:extLst>
          </p:cNvPr>
          <p:cNvSpPr txBox="1"/>
          <p:nvPr/>
        </p:nvSpPr>
        <p:spPr>
          <a:xfrm>
            <a:off x="4952733" y="2156086"/>
            <a:ext cx="18288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Vegan Mediterranean Gratin &amp; New Potatoes</a:t>
            </a:r>
            <a:endParaRPr lang="en-US" sz="105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B35D60-013E-058E-493F-4C10EB91C4B0}"/>
              </a:ext>
            </a:extLst>
          </p:cNvPr>
          <p:cNvSpPr txBox="1"/>
          <p:nvPr/>
        </p:nvSpPr>
        <p:spPr>
          <a:xfrm>
            <a:off x="8436305" y="2152730"/>
            <a:ext cx="1654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Cheese and Tomato Quiche with Chips</a:t>
            </a:r>
            <a:endParaRPr lang="en-GB" sz="1050" b="1" dirty="0">
              <a:latin typeface="Century Gothic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CEA722-2C51-AFAF-8BE5-D1616856C1AF}"/>
              </a:ext>
            </a:extLst>
          </p:cNvPr>
          <p:cNvSpPr txBox="1"/>
          <p:nvPr/>
        </p:nvSpPr>
        <p:spPr>
          <a:xfrm>
            <a:off x="1492882" y="3773324"/>
            <a:ext cx="17642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Peaches &amp; Ice Cream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3B19A-9783-5F33-6818-4EF026A87682}"/>
              </a:ext>
            </a:extLst>
          </p:cNvPr>
          <p:cNvSpPr txBox="1"/>
          <p:nvPr/>
        </p:nvSpPr>
        <p:spPr>
          <a:xfrm>
            <a:off x="3209688" y="3773324"/>
            <a:ext cx="19281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Apple &amp; Raisin Flapjack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DAFF4-502B-0CE4-0927-0993B2661360}"/>
              </a:ext>
            </a:extLst>
          </p:cNvPr>
          <p:cNvSpPr txBox="1"/>
          <p:nvPr/>
        </p:nvSpPr>
        <p:spPr>
          <a:xfrm>
            <a:off x="5044253" y="3772336"/>
            <a:ext cx="16046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Yoghurt &amp; Fruit Station</a:t>
            </a:r>
            <a:endParaRPr lang="en-GB" sz="1050" b="1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5EFFF-9004-6297-2997-C76A089B0947}"/>
              </a:ext>
            </a:extLst>
          </p:cNvPr>
          <p:cNvSpPr txBox="1"/>
          <p:nvPr/>
        </p:nvSpPr>
        <p:spPr>
          <a:xfrm>
            <a:off x="6803798" y="3756280"/>
            <a:ext cx="1654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Mixed Fruit Crumble with Custard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79F2D-AD95-D2F8-851A-52BD8ED5A9C8}"/>
              </a:ext>
            </a:extLst>
          </p:cNvPr>
          <p:cNvSpPr txBox="1"/>
          <p:nvPr/>
        </p:nvSpPr>
        <p:spPr>
          <a:xfrm>
            <a:off x="8383501" y="3792101"/>
            <a:ext cx="16801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Yoghurt &amp; Fruit Station</a:t>
            </a:r>
            <a:endParaRPr lang="en-GB" sz="1050" b="1" dirty="0">
              <a:latin typeface="Century Gothic"/>
            </a:endParaRPr>
          </a:p>
        </p:txBody>
      </p:sp>
      <p:pic>
        <p:nvPicPr>
          <p:cNvPr id="2" name="Picture 1" descr="A plate of pasta and broccoli&#10;&#10;Description automatically generated">
            <a:extLst>
              <a:ext uri="{FF2B5EF4-FFF2-40B4-BE49-F238E27FC236}">
                <a16:creationId xmlns:a16="http://schemas.microsoft.com/office/drawing/2014/main" id="{FAB8AA50-D64B-B933-5AFC-7D164293F1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r="864" b="9130"/>
          <a:stretch/>
        </p:blipFill>
        <p:spPr>
          <a:xfrm>
            <a:off x="3501735" y="2511822"/>
            <a:ext cx="1223141" cy="1161539"/>
          </a:xfrm>
          <a:prstGeom prst="rect">
            <a:avLst/>
          </a:prstGeom>
        </p:spPr>
      </p:pic>
      <p:pic>
        <p:nvPicPr>
          <p:cNvPr id="4" name="Picture 3" descr="A plate with food on it&#10;&#10;Description automatically generated">
            <a:extLst>
              <a:ext uri="{FF2B5EF4-FFF2-40B4-BE49-F238E27FC236}">
                <a16:creationId xmlns:a16="http://schemas.microsoft.com/office/drawing/2014/main" id="{D543503A-0B31-EADA-CD36-FF5EC69330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8578169" y="4108286"/>
            <a:ext cx="1186205" cy="1187292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5D45B3D-A177-70B7-F167-412126FE6A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2580" r="9680" b="11574"/>
          <a:stretch/>
        </p:blipFill>
        <p:spPr>
          <a:xfrm>
            <a:off x="3516453" y="4084344"/>
            <a:ext cx="1155208" cy="1197300"/>
          </a:xfrm>
          <a:prstGeom prst="rect">
            <a:avLst/>
          </a:prstGeom>
        </p:spPr>
      </p:pic>
      <p:pic>
        <p:nvPicPr>
          <p:cNvPr id="7" name="x_18492819-e16e-452f-bf62-5e4941e5bf87" descr="Image">
            <a:extLst>
              <a:ext uri="{FF2B5EF4-FFF2-40B4-BE49-F238E27FC236}">
                <a16:creationId xmlns:a16="http://schemas.microsoft.com/office/drawing/2014/main" id="{AB904460-5FBC-52CA-5DEF-06275A409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7021257" y="4122582"/>
            <a:ext cx="1118605" cy="11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B97BFDDB-F283-74A6-30BF-85FFDEF705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5278306" y="4108286"/>
            <a:ext cx="1233464" cy="1184300"/>
          </a:xfrm>
          <a:prstGeom prst="rect">
            <a:avLst/>
          </a:prstGeom>
        </p:spPr>
      </p:pic>
      <p:pic>
        <p:nvPicPr>
          <p:cNvPr id="17" name="Picture 16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33C165F6-36F1-DDE1-16D2-39B7507AEF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3" r="4653" b="9312"/>
          <a:stretch/>
        </p:blipFill>
        <p:spPr>
          <a:xfrm>
            <a:off x="1719741" y="4108286"/>
            <a:ext cx="1278040" cy="1198595"/>
          </a:xfrm>
          <a:prstGeom prst="rect">
            <a:avLst/>
          </a:prstGeom>
        </p:spPr>
      </p:pic>
      <p:pic>
        <p:nvPicPr>
          <p:cNvPr id="18" name="Picture 1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59865673-F8F0-58B7-B738-1831C2D09C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6645"/>
          <a:stretch/>
        </p:blipFill>
        <p:spPr>
          <a:xfrm>
            <a:off x="6973892" y="926293"/>
            <a:ext cx="1146651" cy="1101146"/>
          </a:xfrm>
          <a:prstGeom prst="rect">
            <a:avLst/>
          </a:prstGeom>
        </p:spPr>
      </p:pic>
      <p:pic>
        <p:nvPicPr>
          <p:cNvPr id="19" name="Picture 1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7F30774-7709-26CA-E9A8-10A125DF99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1913" r="2843" b="7296"/>
          <a:stretch/>
        </p:blipFill>
        <p:spPr>
          <a:xfrm rot="16200000">
            <a:off x="6978268" y="2525957"/>
            <a:ext cx="1148143" cy="1163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F35A62-0C14-F076-B2BD-3F26AF07760A}"/>
              </a:ext>
            </a:extLst>
          </p:cNvPr>
          <p:cNvSpPr txBox="1"/>
          <p:nvPr/>
        </p:nvSpPr>
        <p:spPr>
          <a:xfrm>
            <a:off x="6720933" y="2153823"/>
            <a:ext cx="18288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Roasted Cauliflower Curry with Rice</a:t>
            </a:r>
            <a:endParaRPr lang="en-US" sz="105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37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27D31C1-9085-3478-3038-43DD74FCCC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47" y="912676"/>
            <a:ext cx="1076151" cy="1113028"/>
          </a:xfrm>
          <a:prstGeom prst="rect">
            <a:avLst/>
          </a:prstGeom>
        </p:spPr>
      </p:pic>
      <p:pic>
        <p:nvPicPr>
          <p:cNvPr id="44" name="Picture 4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9CF3F05-9222-0371-99C9-ADC3A791A2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63" y="927673"/>
            <a:ext cx="1028788" cy="1101146"/>
          </a:xfrm>
          <a:prstGeom prst="rect">
            <a:avLst/>
          </a:prstGeom>
        </p:spPr>
      </p:pic>
      <p:pic>
        <p:nvPicPr>
          <p:cNvPr id="15" name="Picture 1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A753CF45-1379-8279-345E-2D972A3D426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716" r="7846" b="6780"/>
          <a:stretch/>
        </p:blipFill>
        <p:spPr>
          <a:xfrm>
            <a:off x="1771753" y="2524191"/>
            <a:ext cx="1132833" cy="1120969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7CB2DC6-AEC7-9312-EB96-55B2FB05C6F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1840698" y="915962"/>
            <a:ext cx="1063888" cy="11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14" name="Picture 13" descr="A plate of food&#10;&#10;Description automatically generated">
            <a:extLst>
              <a:ext uri="{FF2B5EF4-FFF2-40B4-BE49-F238E27FC236}">
                <a16:creationId xmlns:a16="http://schemas.microsoft.com/office/drawing/2014/main" id="{49376772-DC33-CE0C-F50D-F816ED76A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22" y="2570966"/>
            <a:ext cx="1141317" cy="1100789"/>
          </a:xfrm>
          <a:prstGeom prst="rect">
            <a:avLst/>
          </a:prstGeom>
        </p:spPr>
      </p:pic>
      <p:pic>
        <p:nvPicPr>
          <p:cNvPr id="15" name="x_18492819-e16e-452f-bf62-5e4941e5bf87" descr="Image">
            <a:extLst>
              <a:ext uri="{FF2B5EF4-FFF2-40B4-BE49-F238E27FC236}">
                <a16:creationId xmlns:a16="http://schemas.microsoft.com/office/drawing/2014/main" id="{A28A832F-8221-4BF3-8281-989A832F6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7035913" y="4262273"/>
            <a:ext cx="1011821" cy="10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5E0FD137-65B7-6E90-9199-6B362942E1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5320632" y="4262273"/>
            <a:ext cx="1035993" cy="10164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AC16F-5AD0-0AA5-7F9F-0DBC786628EA}"/>
              </a:ext>
            </a:extLst>
          </p:cNvPr>
          <p:cNvSpPr txBox="1"/>
          <p:nvPr/>
        </p:nvSpPr>
        <p:spPr>
          <a:xfrm>
            <a:off x="1507974" y="504477"/>
            <a:ext cx="1922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Lemon Turkey Stuffed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Pitta Pocket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3B1CA-405B-FADB-37A3-8B3D37CAA960}"/>
              </a:ext>
            </a:extLst>
          </p:cNvPr>
          <p:cNvSpPr txBox="1"/>
          <p:nvPr/>
        </p:nvSpPr>
        <p:spPr>
          <a:xfrm>
            <a:off x="1574458" y="3805438"/>
            <a:ext cx="17468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Fruity Shortbread</a:t>
            </a:r>
            <a:endParaRPr lang="en-GB" sz="105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19E0B-1F41-F15F-8B64-CD991AEEB463}"/>
              </a:ext>
            </a:extLst>
          </p:cNvPr>
          <p:cNvSpPr txBox="1"/>
          <p:nvPr/>
        </p:nvSpPr>
        <p:spPr>
          <a:xfrm>
            <a:off x="3236886" y="3797177"/>
            <a:ext cx="17161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Mandarin Cheesecake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DD22B-B738-2D7B-8CF5-7AF63858196E}"/>
              </a:ext>
            </a:extLst>
          </p:cNvPr>
          <p:cNvSpPr txBox="1"/>
          <p:nvPr/>
        </p:nvSpPr>
        <p:spPr>
          <a:xfrm>
            <a:off x="4973750" y="3760585"/>
            <a:ext cx="15172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Yoghurt &amp; Fresh Fruit Station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B6EA20-CDFE-774C-7AD8-A8B65BFADE00}"/>
              </a:ext>
            </a:extLst>
          </p:cNvPr>
          <p:cNvSpPr txBox="1"/>
          <p:nvPr/>
        </p:nvSpPr>
        <p:spPr>
          <a:xfrm>
            <a:off x="6755130" y="3749751"/>
            <a:ext cx="15733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Apple Crumble with Custard</a:t>
            </a:r>
            <a:endParaRPr lang="en-GB" sz="1050" b="1" dirty="0">
              <a:latin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507DC-F4FF-070C-DA0F-E3C3CBF9B502}"/>
              </a:ext>
            </a:extLst>
          </p:cNvPr>
          <p:cNvSpPr txBox="1"/>
          <p:nvPr/>
        </p:nvSpPr>
        <p:spPr>
          <a:xfrm>
            <a:off x="8432361" y="3760585"/>
            <a:ext cx="14840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Yoghurt &amp; Fresh Fruit Station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0213D2-5A47-10FE-0FA5-CEC4DCF82B71}"/>
              </a:ext>
            </a:extLst>
          </p:cNvPr>
          <p:cNvSpPr txBox="1"/>
          <p:nvPr/>
        </p:nvSpPr>
        <p:spPr>
          <a:xfrm>
            <a:off x="3250106" y="539120"/>
            <a:ext cx="1816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Jerk Chicken with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6F722-5FB9-0CC9-3371-0A053212EAC0}"/>
              </a:ext>
            </a:extLst>
          </p:cNvPr>
          <p:cNvSpPr txBox="1"/>
          <p:nvPr/>
        </p:nvSpPr>
        <p:spPr>
          <a:xfrm>
            <a:off x="3243873" y="2178334"/>
            <a:ext cx="18163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Vegetable Lasagne with Garlic Bread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C775B9-AFD9-F42E-972D-485861779F91}"/>
              </a:ext>
            </a:extLst>
          </p:cNvPr>
          <p:cNvSpPr txBox="1"/>
          <p:nvPr/>
        </p:nvSpPr>
        <p:spPr>
          <a:xfrm>
            <a:off x="4965228" y="547262"/>
            <a:ext cx="1816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Minced Beef Pasta Bake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84D80-E623-D08A-62AA-C2A83F1ABF6D}"/>
              </a:ext>
            </a:extLst>
          </p:cNvPr>
          <p:cNvSpPr txBox="1"/>
          <p:nvPr/>
        </p:nvSpPr>
        <p:spPr>
          <a:xfrm>
            <a:off x="6755130" y="503068"/>
            <a:ext cx="18163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Cheese and Tomato Pizza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171F9-095C-B5A9-AF64-489242DFBD7E}"/>
              </a:ext>
            </a:extLst>
          </p:cNvPr>
          <p:cNvSpPr txBox="1"/>
          <p:nvPr/>
        </p:nvSpPr>
        <p:spPr>
          <a:xfrm>
            <a:off x="4965228" y="2153373"/>
            <a:ext cx="17468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Bean and Lentil Burger in a Bun</a:t>
            </a:r>
            <a:endParaRPr lang="en-GB" sz="105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81587-1FC2-29FD-562F-09AAFDBF9E97}"/>
              </a:ext>
            </a:extLst>
          </p:cNvPr>
          <p:cNvSpPr txBox="1"/>
          <p:nvPr/>
        </p:nvSpPr>
        <p:spPr>
          <a:xfrm>
            <a:off x="6719930" y="2145108"/>
            <a:ext cx="16437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latin typeface="Century Gothic" panose="020B0502020202020204" pitchFamily="34" charset="0"/>
              </a:rPr>
              <a:t>Summer Vegetable Risotto</a:t>
            </a:r>
            <a:endParaRPr lang="en-US" sz="105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163C62-3A40-108D-DF3A-74B67C269AA2}"/>
              </a:ext>
            </a:extLst>
          </p:cNvPr>
          <p:cNvSpPr txBox="1"/>
          <p:nvPr/>
        </p:nvSpPr>
        <p:spPr>
          <a:xfrm>
            <a:off x="8390831" y="508409"/>
            <a:ext cx="16308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latin typeface="Century Gothic"/>
              </a:rPr>
              <a:t>Salmon Fishcakes &amp; Sweet Potato Wedges</a:t>
            </a:r>
            <a:endParaRPr lang="en-GB" sz="105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B1443-27FA-7F2B-716F-7F32DC8AD3FD}"/>
              </a:ext>
            </a:extLst>
          </p:cNvPr>
          <p:cNvSpPr txBox="1"/>
          <p:nvPr/>
        </p:nvSpPr>
        <p:spPr>
          <a:xfrm>
            <a:off x="8362362" y="2128455"/>
            <a:ext cx="16593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i="0" u="none" strike="noStrike" noProof="0" dirty="0">
                <a:solidFill>
                  <a:schemeClr val="tx1"/>
                </a:solidFill>
                <a:latin typeface="Century Gothic"/>
              </a:rPr>
              <a:t>Red Pepper &amp; Cheese Frittata</a:t>
            </a:r>
            <a:r>
              <a:rPr lang="en-GB" sz="1050" b="1" dirty="0">
                <a:latin typeface="Century Gothic"/>
              </a:rPr>
              <a:t> &amp; Chips</a:t>
            </a:r>
            <a:endParaRPr lang="en-GB" sz="1050" b="1" i="0" u="none" strike="noStrike" noProof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7896F-0166-EC92-44F8-109F5A2661B2}"/>
              </a:ext>
            </a:extLst>
          </p:cNvPr>
          <p:cNvSpPr txBox="1"/>
          <p:nvPr/>
        </p:nvSpPr>
        <p:spPr>
          <a:xfrm>
            <a:off x="1486456" y="2150257"/>
            <a:ext cx="19228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Vegetable and Bean Fajitas with Rice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A plate with food on it&#10;&#10;Description automatically generated">
            <a:extLst>
              <a:ext uri="{FF2B5EF4-FFF2-40B4-BE49-F238E27FC236}">
                <a16:creationId xmlns:a16="http://schemas.microsoft.com/office/drawing/2014/main" id="{B35AD11F-23E6-C68B-3D83-20EAAD4C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8707100" y="4262273"/>
            <a:ext cx="1011273" cy="1016434"/>
          </a:xfrm>
          <a:prstGeom prst="rect">
            <a:avLst/>
          </a:prstGeom>
        </p:spPr>
      </p:pic>
      <p:pic>
        <p:nvPicPr>
          <p:cNvPr id="24" name="Picture 2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3706CCA-59D5-A429-3616-86DA5EFDC7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7024"/>
          <a:stretch/>
        </p:blipFill>
        <p:spPr>
          <a:xfrm>
            <a:off x="8631700" y="2552455"/>
            <a:ext cx="1086673" cy="1111149"/>
          </a:xfrm>
          <a:prstGeom prst="rect">
            <a:avLst/>
          </a:prstGeom>
        </p:spPr>
      </p:pic>
      <p:pic>
        <p:nvPicPr>
          <p:cNvPr id="26" name="Picture 2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E0C2E95-AE8D-6892-656F-5CF3D0F381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13" y="923907"/>
            <a:ext cx="1076151" cy="1113028"/>
          </a:xfrm>
          <a:prstGeom prst="rect">
            <a:avLst/>
          </a:prstGeom>
        </p:spPr>
      </p:pic>
      <p:pic>
        <p:nvPicPr>
          <p:cNvPr id="28" name="Picture 2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AE94A8F5-27B0-BA48-5C34-77325BB16A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40" y="2584287"/>
            <a:ext cx="1107004" cy="10874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CFEFC4-FE8B-B85F-6173-263F8277F0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866" y="886786"/>
            <a:ext cx="1076151" cy="11236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1B6C77-AF05-5E60-9583-4BBA6AC97B2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240" t="7132"/>
          <a:stretch/>
        </p:blipFill>
        <p:spPr>
          <a:xfrm>
            <a:off x="1794178" y="2534491"/>
            <a:ext cx="1082719" cy="1147075"/>
          </a:xfrm>
          <a:prstGeom prst="rect">
            <a:avLst/>
          </a:prstGeom>
        </p:spPr>
      </p:pic>
      <p:pic>
        <p:nvPicPr>
          <p:cNvPr id="4" name="Picture 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9211671-F493-4F7E-08AE-DAA895CAF5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7980" r="10708"/>
          <a:stretch/>
        </p:blipFill>
        <p:spPr>
          <a:xfrm>
            <a:off x="5179281" y="845372"/>
            <a:ext cx="1233300" cy="1184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CC5DD-9B9F-6AA0-5A7A-8F1C0093D5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0176" y="931423"/>
            <a:ext cx="1183358" cy="1123693"/>
          </a:xfrm>
          <a:prstGeom prst="rect">
            <a:avLst/>
          </a:prstGeom>
        </p:spPr>
      </p:pic>
      <p:pic>
        <p:nvPicPr>
          <p:cNvPr id="2050" name="Picture 2" descr="Salmon Fishcake Recipe">
            <a:extLst>
              <a:ext uri="{FF2B5EF4-FFF2-40B4-BE49-F238E27FC236}">
                <a16:creationId xmlns:a16="http://schemas.microsoft.com/office/drawing/2014/main" id="{08790E90-8204-BB9C-3527-5A2387F98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t="6364" r="20139" b="10878"/>
          <a:stretch/>
        </p:blipFill>
        <p:spPr bwMode="auto">
          <a:xfrm>
            <a:off x="8594826" y="930026"/>
            <a:ext cx="1159083" cy="11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3C37C5-5FCE-D4B6-9AEF-FF3316360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2195" y="2499796"/>
            <a:ext cx="1222542" cy="1172755"/>
          </a:xfrm>
          <a:prstGeom prst="rect">
            <a:avLst/>
          </a:prstGeom>
        </p:spPr>
      </p:pic>
      <p:pic>
        <p:nvPicPr>
          <p:cNvPr id="10" name="Picture 9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E2B9A91F-F018-9719-47E6-C0B1BD25248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7908" r="10386" b="5444"/>
          <a:stretch/>
        </p:blipFill>
        <p:spPr>
          <a:xfrm>
            <a:off x="1724898" y="4263701"/>
            <a:ext cx="1035993" cy="1035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CCC67-A7B1-83EB-3730-FCFCBAE682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27921" y="4173611"/>
            <a:ext cx="1105096" cy="11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3" y="0"/>
            <a:ext cx="9905999" cy="6858000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6D8CF008-6B70-7E77-F261-0B85B9A9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7024"/>
          <a:stretch/>
        </p:blipFill>
        <p:spPr>
          <a:xfrm>
            <a:off x="8601121" y="2479998"/>
            <a:ext cx="1194866" cy="12419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EEF711-7729-55C6-683B-2A0CE2071EB8}"/>
              </a:ext>
            </a:extLst>
          </p:cNvPr>
          <p:cNvSpPr txBox="1"/>
          <p:nvPr/>
        </p:nvSpPr>
        <p:spPr>
          <a:xfrm>
            <a:off x="1523012" y="2144420"/>
            <a:ext cx="17964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NEW Veg Chinese Vegetable Noodles</a:t>
            </a:r>
            <a:endParaRPr lang="en-US" sz="1050" b="1" i="0" u="none" strike="noStrike" noProof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990EA3-1F26-C9C3-FD5D-7F6A401BCBC4}"/>
              </a:ext>
            </a:extLst>
          </p:cNvPr>
          <p:cNvSpPr txBox="1"/>
          <p:nvPr/>
        </p:nvSpPr>
        <p:spPr>
          <a:xfrm>
            <a:off x="1505604" y="538621"/>
            <a:ext cx="17964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Chicken Enchiladas with Potato Wedges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2D603-6A8E-C89E-CCDC-062A588BBECB}"/>
              </a:ext>
            </a:extLst>
          </p:cNvPr>
          <p:cNvSpPr txBox="1"/>
          <p:nvPr/>
        </p:nvSpPr>
        <p:spPr>
          <a:xfrm>
            <a:off x="3257671" y="552563"/>
            <a:ext cx="17964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Broccoli Pasta Bake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A8B72-756E-9D14-1A1C-00FF6ED7D239}"/>
              </a:ext>
            </a:extLst>
          </p:cNvPr>
          <p:cNvSpPr txBox="1"/>
          <p:nvPr/>
        </p:nvSpPr>
        <p:spPr>
          <a:xfrm>
            <a:off x="3257671" y="2154169"/>
            <a:ext cx="1639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Vegetable &amp; Apricot Tagine with Couscous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B1493-A13C-41B4-3425-B45456DD7BB5}"/>
              </a:ext>
            </a:extLst>
          </p:cNvPr>
          <p:cNvSpPr txBox="1"/>
          <p:nvPr/>
        </p:nvSpPr>
        <p:spPr>
          <a:xfrm>
            <a:off x="4945597" y="538621"/>
            <a:ext cx="18859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Honey &amp; Lemon Chicken,  Roast Potatoes &amp; Gravy</a:t>
            </a:r>
            <a:endParaRPr lang="en-GB" sz="105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23F9-E490-3A42-0042-BA8EC0A173D1}"/>
              </a:ext>
            </a:extLst>
          </p:cNvPr>
          <p:cNvSpPr txBox="1"/>
          <p:nvPr/>
        </p:nvSpPr>
        <p:spPr>
          <a:xfrm>
            <a:off x="4992584" y="2149759"/>
            <a:ext cx="17964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Mac and Cheese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D6FC3-59BA-76DC-660B-635F53DC9CCE}"/>
              </a:ext>
            </a:extLst>
          </p:cNvPr>
          <p:cNvSpPr txBox="1"/>
          <p:nvPr/>
        </p:nvSpPr>
        <p:spPr>
          <a:xfrm>
            <a:off x="6769973" y="538621"/>
            <a:ext cx="16184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Chilli con Carne with Rice</a:t>
            </a:r>
            <a:endParaRPr lang="en-US" sz="105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43A1E-0378-3523-83CF-E89B6B3CF60C}"/>
              </a:ext>
            </a:extLst>
          </p:cNvPr>
          <p:cNvSpPr txBox="1"/>
          <p:nvPr/>
        </p:nvSpPr>
        <p:spPr>
          <a:xfrm>
            <a:off x="8452516" y="552563"/>
            <a:ext cx="16184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latin typeface="Century Gothic"/>
              </a:rPr>
              <a:t>Breaded Fish and Chips</a:t>
            </a:r>
            <a:endParaRPr lang="en-GB" sz="105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F40D56-04A8-7ED1-6D20-FBFDB171C96A}"/>
              </a:ext>
            </a:extLst>
          </p:cNvPr>
          <p:cNvSpPr txBox="1"/>
          <p:nvPr/>
        </p:nvSpPr>
        <p:spPr>
          <a:xfrm>
            <a:off x="8400659" y="2129069"/>
            <a:ext cx="1647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0" u="none" strike="noStrike" noProof="0" dirty="0">
                <a:solidFill>
                  <a:schemeClr val="tx1"/>
                </a:solidFill>
                <a:latin typeface="Century Gothic"/>
              </a:rPr>
              <a:t>Spanish Omelette &amp; Chips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590176-4C69-CE16-AE10-5228FE505EE2}"/>
              </a:ext>
            </a:extLst>
          </p:cNvPr>
          <p:cNvSpPr txBox="1"/>
          <p:nvPr/>
        </p:nvSpPr>
        <p:spPr>
          <a:xfrm>
            <a:off x="1523012" y="3748984"/>
            <a:ext cx="15867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Orange and Cinnamon Cookie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E4BAD-1E67-4DBB-575C-2BC5906CCBCD}"/>
              </a:ext>
            </a:extLst>
          </p:cNvPr>
          <p:cNvSpPr txBox="1"/>
          <p:nvPr/>
        </p:nvSpPr>
        <p:spPr>
          <a:xfrm>
            <a:off x="3236542" y="3778206"/>
            <a:ext cx="15867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Mandarin Jelly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BC0857-E256-A58D-6B02-79BD01AA44C7}"/>
              </a:ext>
            </a:extLst>
          </p:cNvPr>
          <p:cNvSpPr txBox="1"/>
          <p:nvPr/>
        </p:nvSpPr>
        <p:spPr>
          <a:xfrm>
            <a:off x="4992584" y="3782629"/>
            <a:ext cx="17262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Yoghurt &amp; Fresh Fruit Station</a:t>
            </a:r>
            <a:endParaRPr lang="en-GB" sz="1050" b="1" dirty="0">
              <a:latin typeface="Century Gothic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B48BA3-EF97-50CE-E8CB-382ACC0A83D4}"/>
              </a:ext>
            </a:extLst>
          </p:cNvPr>
          <p:cNvSpPr txBox="1"/>
          <p:nvPr/>
        </p:nvSpPr>
        <p:spPr>
          <a:xfrm>
            <a:off x="6706114" y="3766754"/>
            <a:ext cx="18542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Mixed Fruit Crumble with Custard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782D4A-E01F-0E16-4E4D-E72D845D4EEC}"/>
              </a:ext>
            </a:extLst>
          </p:cNvPr>
          <p:cNvSpPr txBox="1"/>
          <p:nvPr/>
        </p:nvSpPr>
        <p:spPr>
          <a:xfrm>
            <a:off x="8453834" y="3766754"/>
            <a:ext cx="15648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tx1"/>
                </a:solidFill>
                <a:latin typeface="Century Gothic"/>
              </a:rPr>
              <a:t>Yoghurt &amp; Fresh Fruit Station</a:t>
            </a:r>
            <a:endParaRPr lang="en-GB" sz="1050" b="1" dirty="0">
              <a:latin typeface="Century Gothic"/>
            </a:endParaRPr>
          </a:p>
        </p:txBody>
      </p:sp>
      <p:pic>
        <p:nvPicPr>
          <p:cNvPr id="49" name="Picture 4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A58DFD84-CC69-4260-ADF9-3A2C2CE64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1260" b="5501"/>
          <a:stretch/>
        </p:blipFill>
        <p:spPr>
          <a:xfrm rot="5400000">
            <a:off x="5316626" y="900878"/>
            <a:ext cx="1130605" cy="1210684"/>
          </a:xfrm>
          <a:prstGeom prst="rect">
            <a:avLst/>
          </a:prstGeom>
        </p:spPr>
      </p:pic>
      <p:pic>
        <p:nvPicPr>
          <p:cNvPr id="50" name="Picture 49" descr="A plate of food&#10;&#10;Description automatically generated">
            <a:extLst>
              <a:ext uri="{FF2B5EF4-FFF2-40B4-BE49-F238E27FC236}">
                <a16:creationId xmlns:a16="http://schemas.microsoft.com/office/drawing/2014/main" id="{83449B64-A625-F5AA-C6B3-5CB2FE52C3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r="1497" b="6087"/>
          <a:stretch/>
        </p:blipFill>
        <p:spPr>
          <a:xfrm rot="5400000">
            <a:off x="1793588" y="2486337"/>
            <a:ext cx="1148142" cy="121449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F2A94D2-F9AA-18A9-07D6-EB7A5DF6801E}"/>
              </a:ext>
            </a:extLst>
          </p:cNvPr>
          <p:cNvSpPr txBox="1"/>
          <p:nvPr/>
        </p:nvSpPr>
        <p:spPr>
          <a:xfrm>
            <a:off x="6747758" y="2134275"/>
            <a:ext cx="17964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Jollof Rice with Quorn and Beans</a:t>
            </a:r>
            <a:endParaRPr lang="en-GB" sz="1050" dirty="0"/>
          </a:p>
        </p:txBody>
      </p:sp>
      <p:pic>
        <p:nvPicPr>
          <p:cNvPr id="3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673AD562-BBAA-C05D-D24A-3E093F66A3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5296018" y="4183861"/>
            <a:ext cx="1118605" cy="1097486"/>
          </a:xfrm>
          <a:prstGeom prst="rect">
            <a:avLst/>
          </a:prstGeom>
        </p:spPr>
      </p:pic>
      <p:pic>
        <p:nvPicPr>
          <p:cNvPr id="7" name="Picture 6" descr="A plate with food on it&#10;&#10;Description automatically generated">
            <a:extLst>
              <a:ext uri="{FF2B5EF4-FFF2-40B4-BE49-F238E27FC236}">
                <a16:creationId xmlns:a16="http://schemas.microsoft.com/office/drawing/2014/main" id="{E4C15501-0321-A3C7-E578-5C50BE9B7D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8641267" y="4164482"/>
            <a:ext cx="1126873" cy="1132624"/>
          </a:xfrm>
          <a:prstGeom prst="rect">
            <a:avLst/>
          </a:prstGeom>
        </p:spPr>
      </p:pic>
      <p:pic>
        <p:nvPicPr>
          <p:cNvPr id="9" name="x_18492819-e16e-452f-bf62-5e4941e5bf87" descr="Image">
            <a:extLst>
              <a:ext uri="{FF2B5EF4-FFF2-40B4-BE49-F238E27FC236}">
                <a16:creationId xmlns:a16="http://schemas.microsoft.com/office/drawing/2014/main" id="{16AD3F59-D717-93D6-7324-0A0F1502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7024917" y="4182252"/>
            <a:ext cx="1118605" cy="112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2A51AE83-F32C-2EE1-D600-72DCE418E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10296" r="12154" b="12283"/>
          <a:stretch/>
        </p:blipFill>
        <p:spPr>
          <a:xfrm>
            <a:off x="1805230" y="4171031"/>
            <a:ext cx="1175383" cy="11374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76CFA-5D99-40DD-5C5B-6E1AE84E09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74" r="-2124" b="6598"/>
          <a:stretch/>
        </p:blipFill>
        <p:spPr>
          <a:xfrm rot="5400000" flipH="1">
            <a:off x="5307205" y="2464579"/>
            <a:ext cx="1162734" cy="1197400"/>
          </a:xfrm>
          <a:prstGeom prst="rect">
            <a:avLst/>
          </a:prstGeom>
        </p:spPr>
      </p:pic>
      <p:pic>
        <p:nvPicPr>
          <p:cNvPr id="23" name="Picture 2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A4DF508-3349-0BE3-424F-5B9012FD47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88" y="928211"/>
            <a:ext cx="1077311" cy="1124150"/>
          </a:xfrm>
          <a:prstGeom prst="rect">
            <a:avLst/>
          </a:prstGeom>
        </p:spPr>
      </p:pic>
      <p:pic>
        <p:nvPicPr>
          <p:cNvPr id="4" name="Picture 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075DF69-C29E-5605-83E3-A183FA554A7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5773" b="2989"/>
          <a:stretch/>
        </p:blipFill>
        <p:spPr>
          <a:xfrm>
            <a:off x="1736990" y="933565"/>
            <a:ext cx="1234107" cy="1130606"/>
          </a:xfrm>
          <a:prstGeom prst="rect">
            <a:avLst/>
          </a:prstGeom>
        </p:spPr>
      </p:pic>
      <p:pic>
        <p:nvPicPr>
          <p:cNvPr id="6" name="Picture 5" descr="A picture containing table, plate, food, gelatin&#10;&#10;Description automatically generated">
            <a:extLst>
              <a:ext uri="{FF2B5EF4-FFF2-40B4-BE49-F238E27FC236}">
                <a16:creationId xmlns:a16="http://schemas.microsoft.com/office/drawing/2014/main" id="{FC3DDEDB-68DC-4548-DC11-7E233C5BDFD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9084" r="14241" b="19299"/>
          <a:stretch/>
        </p:blipFill>
        <p:spPr>
          <a:xfrm>
            <a:off x="3489729" y="4152751"/>
            <a:ext cx="1120254" cy="1126623"/>
          </a:xfrm>
          <a:prstGeom prst="rect">
            <a:avLst/>
          </a:prstGeom>
        </p:spPr>
      </p:pic>
      <p:pic>
        <p:nvPicPr>
          <p:cNvPr id="11" name="Picture 10" descr="A plate of food&#10;&#10;Description automatically generated">
            <a:extLst>
              <a:ext uri="{FF2B5EF4-FFF2-40B4-BE49-F238E27FC236}">
                <a16:creationId xmlns:a16="http://schemas.microsoft.com/office/drawing/2014/main" id="{163AD2D2-6AB0-D20E-CD7F-6DA16A649FC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3489729" y="2535418"/>
            <a:ext cx="1062372" cy="1148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E4584-F939-3244-1EEA-279F7A4FDCD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8699"/>
          <a:stretch/>
        </p:blipFill>
        <p:spPr>
          <a:xfrm>
            <a:off x="6916893" y="940917"/>
            <a:ext cx="1162930" cy="1124150"/>
          </a:xfrm>
          <a:prstGeom prst="rect">
            <a:avLst/>
          </a:prstGeom>
        </p:spPr>
      </p:pic>
      <p:pic>
        <p:nvPicPr>
          <p:cNvPr id="1026" name="Picture 2" descr="5 fried rice recipes for fast, flavorful meals - The Washington Post">
            <a:extLst>
              <a:ext uri="{FF2B5EF4-FFF2-40B4-BE49-F238E27FC236}">
                <a16:creationId xmlns:a16="http://schemas.microsoft.com/office/drawing/2014/main" id="{84A4146F-2D92-65F2-59FF-7D44B15AB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50"/>
          <a:stretch/>
        </p:blipFill>
        <p:spPr bwMode="auto">
          <a:xfrm>
            <a:off x="6990896" y="2524652"/>
            <a:ext cx="1197401" cy="11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8A411D-0039-E169-2B22-700854CA94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5572" y="952327"/>
            <a:ext cx="1316728" cy="10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7" ma:contentTypeDescription="Create a new document." ma:contentTypeScope="" ma:versionID="b3c829bfc4898e60ae1cbee910ec3178">
  <xsd:schema xmlns:xsd="http://www.w3.org/2001/XMLSchema" xmlns:xs="http://www.w3.org/2001/XMLSchema" xmlns:p="http://schemas.microsoft.com/office/2006/metadata/properties" xmlns:ns2="cc315347-6dc2-4f31-871c-4fac13c8e90b" targetNamespace="http://schemas.microsoft.com/office/2006/metadata/properties" ma:root="true" ma:fieldsID="cd50f1b570ddf3bfac66919875924e2a" ns2:_="">
    <xsd:import namespace="cc315347-6dc2-4f31-871c-4fac13c8e90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c315347-6dc2-4f31-871c-4fac13c8e90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0EEA4F-F5AB-4EB5-A1F4-BA5E3DF7B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16856</TotalTime>
  <Words>208</Words>
  <Application>Microsoft Office PowerPoint</Application>
  <PresentationFormat>A4 Paper (210x297 mm)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louise.palmer</cp:lastModifiedBy>
  <cp:revision>135</cp:revision>
  <cp:lastPrinted>2020-03-11T16:56:56Z</cp:lastPrinted>
  <dcterms:created xsi:type="dcterms:W3CDTF">2014-08-19T19:35:20Z</dcterms:created>
  <dcterms:modified xsi:type="dcterms:W3CDTF">2023-03-16T13:30:54Z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