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57" r:id="rId4"/>
    <p:sldId id="261" r:id="rId5"/>
    <p:sldId id="260" r:id="rId6"/>
    <p:sldId id="259" r:id="rId7"/>
    <p:sldId id="258"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FB60-C517-44C1-9B31-5A457D3649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D86C3A1-BDEC-4D70-BDF3-2F2CD1FC0B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2A0978A-2E4E-4789-8495-EF0B332F2EDD}"/>
              </a:ext>
            </a:extLst>
          </p:cNvPr>
          <p:cNvSpPr>
            <a:spLocks noGrp="1"/>
          </p:cNvSpPr>
          <p:nvPr>
            <p:ph type="dt" sz="half" idx="10"/>
          </p:nvPr>
        </p:nvSpPr>
        <p:spPr/>
        <p:txBody>
          <a:bodyPr/>
          <a:lstStyle/>
          <a:p>
            <a:fld id="{B628892E-1256-403B-90C3-472A1235E624}" type="datetimeFigureOut">
              <a:rPr lang="en-GB" smtClean="0"/>
              <a:t>20/05/2021</a:t>
            </a:fld>
            <a:endParaRPr lang="en-GB"/>
          </a:p>
        </p:txBody>
      </p:sp>
      <p:sp>
        <p:nvSpPr>
          <p:cNvPr id="5" name="Footer Placeholder 4">
            <a:extLst>
              <a:ext uri="{FF2B5EF4-FFF2-40B4-BE49-F238E27FC236}">
                <a16:creationId xmlns:a16="http://schemas.microsoft.com/office/drawing/2014/main" id="{7F5B9A27-82BC-452D-A473-28A5DA16D3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F78015-CBE5-4497-A77E-32E7A6D07069}"/>
              </a:ext>
            </a:extLst>
          </p:cNvPr>
          <p:cNvSpPr>
            <a:spLocks noGrp="1"/>
          </p:cNvSpPr>
          <p:nvPr>
            <p:ph type="sldNum" sz="quarter" idx="12"/>
          </p:nvPr>
        </p:nvSpPr>
        <p:spPr/>
        <p:txBody>
          <a:bodyPr/>
          <a:lstStyle/>
          <a:p>
            <a:fld id="{55A50615-2042-49A5-945F-814197A4DAB6}" type="slidenum">
              <a:rPr lang="en-GB" smtClean="0"/>
              <a:t>‹#›</a:t>
            </a:fld>
            <a:endParaRPr lang="en-GB"/>
          </a:p>
        </p:txBody>
      </p:sp>
    </p:spTree>
    <p:extLst>
      <p:ext uri="{BB962C8B-B14F-4D97-AF65-F5344CB8AC3E}">
        <p14:creationId xmlns:p14="http://schemas.microsoft.com/office/powerpoint/2010/main" val="340528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51FE1-D8F6-4461-B365-23DE697A2D9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7004B3-99A1-4F18-9670-041A92E914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FD7E5E-131B-4CC1-A875-49E28CEE9AB1}"/>
              </a:ext>
            </a:extLst>
          </p:cNvPr>
          <p:cNvSpPr>
            <a:spLocks noGrp="1"/>
          </p:cNvSpPr>
          <p:nvPr>
            <p:ph type="dt" sz="half" idx="10"/>
          </p:nvPr>
        </p:nvSpPr>
        <p:spPr/>
        <p:txBody>
          <a:bodyPr/>
          <a:lstStyle/>
          <a:p>
            <a:fld id="{B628892E-1256-403B-90C3-472A1235E624}" type="datetimeFigureOut">
              <a:rPr lang="en-GB" smtClean="0"/>
              <a:t>20/05/2021</a:t>
            </a:fld>
            <a:endParaRPr lang="en-GB"/>
          </a:p>
        </p:txBody>
      </p:sp>
      <p:sp>
        <p:nvSpPr>
          <p:cNvPr id="5" name="Footer Placeholder 4">
            <a:extLst>
              <a:ext uri="{FF2B5EF4-FFF2-40B4-BE49-F238E27FC236}">
                <a16:creationId xmlns:a16="http://schemas.microsoft.com/office/drawing/2014/main" id="{B51C74CE-30D4-4ADB-83AC-2A970ED211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7A6C43-86B1-453E-9C5F-8B4006334058}"/>
              </a:ext>
            </a:extLst>
          </p:cNvPr>
          <p:cNvSpPr>
            <a:spLocks noGrp="1"/>
          </p:cNvSpPr>
          <p:nvPr>
            <p:ph type="sldNum" sz="quarter" idx="12"/>
          </p:nvPr>
        </p:nvSpPr>
        <p:spPr/>
        <p:txBody>
          <a:bodyPr/>
          <a:lstStyle/>
          <a:p>
            <a:fld id="{55A50615-2042-49A5-945F-814197A4DAB6}" type="slidenum">
              <a:rPr lang="en-GB" smtClean="0"/>
              <a:t>‹#›</a:t>
            </a:fld>
            <a:endParaRPr lang="en-GB"/>
          </a:p>
        </p:txBody>
      </p:sp>
    </p:spTree>
    <p:extLst>
      <p:ext uri="{BB962C8B-B14F-4D97-AF65-F5344CB8AC3E}">
        <p14:creationId xmlns:p14="http://schemas.microsoft.com/office/powerpoint/2010/main" val="2396173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F7EFB1-CEAE-45EF-8E38-888012D302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3EFB27-0B6E-44DF-A11A-C93DE1E03A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69C428-63D1-4ED6-97F8-700EF25E494E}"/>
              </a:ext>
            </a:extLst>
          </p:cNvPr>
          <p:cNvSpPr>
            <a:spLocks noGrp="1"/>
          </p:cNvSpPr>
          <p:nvPr>
            <p:ph type="dt" sz="half" idx="10"/>
          </p:nvPr>
        </p:nvSpPr>
        <p:spPr/>
        <p:txBody>
          <a:bodyPr/>
          <a:lstStyle/>
          <a:p>
            <a:fld id="{B628892E-1256-403B-90C3-472A1235E624}" type="datetimeFigureOut">
              <a:rPr lang="en-GB" smtClean="0"/>
              <a:t>20/05/2021</a:t>
            </a:fld>
            <a:endParaRPr lang="en-GB"/>
          </a:p>
        </p:txBody>
      </p:sp>
      <p:sp>
        <p:nvSpPr>
          <p:cNvPr id="5" name="Footer Placeholder 4">
            <a:extLst>
              <a:ext uri="{FF2B5EF4-FFF2-40B4-BE49-F238E27FC236}">
                <a16:creationId xmlns:a16="http://schemas.microsoft.com/office/drawing/2014/main" id="{B2B19642-3197-4BD0-ACF1-5E1DB9CAA7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52B63E-6DB9-4B55-B622-65F74993C604}"/>
              </a:ext>
            </a:extLst>
          </p:cNvPr>
          <p:cNvSpPr>
            <a:spLocks noGrp="1"/>
          </p:cNvSpPr>
          <p:nvPr>
            <p:ph type="sldNum" sz="quarter" idx="12"/>
          </p:nvPr>
        </p:nvSpPr>
        <p:spPr/>
        <p:txBody>
          <a:bodyPr/>
          <a:lstStyle/>
          <a:p>
            <a:fld id="{55A50615-2042-49A5-945F-814197A4DAB6}" type="slidenum">
              <a:rPr lang="en-GB" smtClean="0"/>
              <a:t>‹#›</a:t>
            </a:fld>
            <a:endParaRPr lang="en-GB"/>
          </a:p>
        </p:txBody>
      </p:sp>
    </p:spTree>
    <p:extLst>
      <p:ext uri="{BB962C8B-B14F-4D97-AF65-F5344CB8AC3E}">
        <p14:creationId xmlns:p14="http://schemas.microsoft.com/office/powerpoint/2010/main" val="378927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DB371-B161-4AFA-A943-9C3BE8C160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B906EF-3F44-4A18-9D2F-5EDF358AC5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D7A824-CC73-4562-A965-2628AC6D6E4E}"/>
              </a:ext>
            </a:extLst>
          </p:cNvPr>
          <p:cNvSpPr>
            <a:spLocks noGrp="1"/>
          </p:cNvSpPr>
          <p:nvPr>
            <p:ph type="dt" sz="half" idx="10"/>
          </p:nvPr>
        </p:nvSpPr>
        <p:spPr/>
        <p:txBody>
          <a:bodyPr/>
          <a:lstStyle/>
          <a:p>
            <a:fld id="{B628892E-1256-403B-90C3-472A1235E624}" type="datetimeFigureOut">
              <a:rPr lang="en-GB" smtClean="0"/>
              <a:t>20/05/2021</a:t>
            </a:fld>
            <a:endParaRPr lang="en-GB"/>
          </a:p>
        </p:txBody>
      </p:sp>
      <p:sp>
        <p:nvSpPr>
          <p:cNvPr id="5" name="Footer Placeholder 4">
            <a:extLst>
              <a:ext uri="{FF2B5EF4-FFF2-40B4-BE49-F238E27FC236}">
                <a16:creationId xmlns:a16="http://schemas.microsoft.com/office/drawing/2014/main" id="{FF18C786-9314-48D1-900E-91159AF045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BCCA38-CA08-4635-BA0C-8E0C61A1D6DD}"/>
              </a:ext>
            </a:extLst>
          </p:cNvPr>
          <p:cNvSpPr>
            <a:spLocks noGrp="1"/>
          </p:cNvSpPr>
          <p:nvPr>
            <p:ph type="sldNum" sz="quarter" idx="12"/>
          </p:nvPr>
        </p:nvSpPr>
        <p:spPr/>
        <p:txBody>
          <a:bodyPr/>
          <a:lstStyle/>
          <a:p>
            <a:fld id="{55A50615-2042-49A5-945F-814197A4DAB6}" type="slidenum">
              <a:rPr lang="en-GB" smtClean="0"/>
              <a:t>‹#›</a:t>
            </a:fld>
            <a:endParaRPr lang="en-GB"/>
          </a:p>
        </p:txBody>
      </p:sp>
    </p:spTree>
    <p:extLst>
      <p:ext uri="{BB962C8B-B14F-4D97-AF65-F5344CB8AC3E}">
        <p14:creationId xmlns:p14="http://schemas.microsoft.com/office/powerpoint/2010/main" val="3608230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B8C50-D4F2-4786-A284-EB1C749939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E6423C0-97ED-4F1D-8417-1D99B045F3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DE3F7-7973-40FC-ADF2-026C218CC755}"/>
              </a:ext>
            </a:extLst>
          </p:cNvPr>
          <p:cNvSpPr>
            <a:spLocks noGrp="1"/>
          </p:cNvSpPr>
          <p:nvPr>
            <p:ph type="dt" sz="half" idx="10"/>
          </p:nvPr>
        </p:nvSpPr>
        <p:spPr/>
        <p:txBody>
          <a:bodyPr/>
          <a:lstStyle/>
          <a:p>
            <a:fld id="{B628892E-1256-403B-90C3-472A1235E624}" type="datetimeFigureOut">
              <a:rPr lang="en-GB" smtClean="0"/>
              <a:t>20/05/2021</a:t>
            </a:fld>
            <a:endParaRPr lang="en-GB"/>
          </a:p>
        </p:txBody>
      </p:sp>
      <p:sp>
        <p:nvSpPr>
          <p:cNvPr id="5" name="Footer Placeholder 4">
            <a:extLst>
              <a:ext uri="{FF2B5EF4-FFF2-40B4-BE49-F238E27FC236}">
                <a16:creationId xmlns:a16="http://schemas.microsoft.com/office/drawing/2014/main" id="{D6087E58-331E-42A9-A3FF-4785ED297D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E72843-5455-4813-8505-E9D8579A39AD}"/>
              </a:ext>
            </a:extLst>
          </p:cNvPr>
          <p:cNvSpPr>
            <a:spLocks noGrp="1"/>
          </p:cNvSpPr>
          <p:nvPr>
            <p:ph type="sldNum" sz="quarter" idx="12"/>
          </p:nvPr>
        </p:nvSpPr>
        <p:spPr/>
        <p:txBody>
          <a:bodyPr/>
          <a:lstStyle/>
          <a:p>
            <a:fld id="{55A50615-2042-49A5-945F-814197A4DAB6}" type="slidenum">
              <a:rPr lang="en-GB" smtClean="0"/>
              <a:t>‹#›</a:t>
            </a:fld>
            <a:endParaRPr lang="en-GB"/>
          </a:p>
        </p:txBody>
      </p:sp>
    </p:spTree>
    <p:extLst>
      <p:ext uri="{BB962C8B-B14F-4D97-AF65-F5344CB8AC3E}">
        <p14:creationId xmlns:p14="http://schemas.microsoft.com/office/powerpoint/2010/main" val="1055465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A2A6-24BC-49D2-827C-256CAB4B4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012F64-669B-4F5E-8C3D-5BD25909788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F02414-A9AD-406A-B74C-4288D3C38E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617BBB-2E29-4847-BF1F-05F5D5B74154}"/>
              </a:ext>
            </a:extLst>
          </p:cNvPr>
          <p:cNvSpPr>
            <a:spLocks noGrp="1"/>
          </p:cNvSpPr>
          <p:nvPr>
            <p:ph type="dt" sz="half" idx="10"/>
          </p:nvPr>
        </p:nvSpPr>
        <p:spPr/>
        <p:txBody>
          <a:bodyPr/>
          <a:lstStyle/>
          <a:p>
            <a:fld id="{B628892E-1256-403B-90C3-472A1235E624}" type="datetimeFigureOut">
              <a:rPr lang="en-GB" smtClean="0"/>
              <a:t>20/05/2021</a:t>
            </a:fld>
            <a:endParaRPr lang="en-GB"/>
          </a:p>
        </p:txBody>
      </p:sp>
      <p:sp>
        <p:nvSpPr>
          <p:cNvPr id="6" name="Footer Placeholder 5">
            <a:extLst>
              <a:ext uri="{FF2B5EF4-FFF2-40B4-BE49-F238E27FC236}">
                <a16:creationId xmlns:a16="http://schemas.microsoft.com/office/drawing/2014/main" id="{0D12485F-88C8-47BB-9B1E-A8A6B00CEA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C42A9A-EE76-4323-BA92-8C242B893662}"/>
              </a:ext>
            </a:extLst>
          </p:cNvPr>
          <p:cNvSpPr>
            <a:spLocks noGrp="1"/>
          </p:cNvSpPr>
          <p:nvPr>
            <p:ph type="sldNum" sz="quarter" idx="12"/>
          </p:nvPr>
        </p:nvSpPr>
        <p:spPr/>
        <p:txBody>
          <a:bodyPr/>
          <a:lstStyle/>
          <a:p>
            <a:fld id="{55A50615-2042-49A5-945F-814197A4DAB6}" type="slidenum">
              <a:rPr lang="en-GB" smtClean="0"/>
              <a:t>‹#›</a:t>
            </a:fld>
            <a:endParaRPr lang="en-GB"/>
          </a:p>
        </p:txBody>
      </p:sp>
    </p:spTree>
    <p:extLst>
      <p:ext uri="{BB962C8B-B14F-4D97-AF65-F5344CB8AC3E}">
        <p14:creationId xmlns:p14="http://schemas.microsoft.com/office/powerpoint/2010/main" val="3791596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1028D-0A3B-47D3-AA39-3D5DCCB232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B74908-DCFA-495A-BD1B-6C08C1CD19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790539-05E6-4451-8694-731A418139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5AC57A0-FA3B-4CDE-8D7B-84E9617AE0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0D32BF-7DE1-4DD0-9A7F-77C288727B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FE69D5-F062-4605-A557-E488B0303926}"/>
              </a:ext>
            </a:extLst>
          </p:cNvPr>
          <p:cNvSpPr>
            <a:spLocks noGrp="1"/>
          </p:cNvSpPr>
          <p:nvPr>
            <p:ph type="dt" sz="half" idx="10"/>
          </p:nvPr>
        </p:nvSpPr>
        <p:spPr/>
        <p:txBody>
          <a:bodyPr/>
          <a:lstStyle/>
          <a:p>
            <a:fld id="{B628892E-1256-403B-90C3-472A1235E624}" type="datetimeFigureOut">
              <a:rPr lang="en-GB" smtClean="0"/>
              <a:t>20/05/2021</a:t>
            </a:fld>
            <a:endParaRPr lang="en-GB"/>
          </a:p>
        </p:txBody>
      </p:sp>
      <p:sp>
        <p:nvSpPr>
          <p:cNvPr id="8" name="Footer Placeholder 7">
            <a:extLst>
              <a:ext uri="{FF2B5EF4-FFF2-40B4-BE49-F238E27FC236}">
                <a16:creationId xmlns:a16="http://schemas.microsoft.com/office/drawing/2014/main" id="{4D29751A-ADE1-40F1-B180-F70B97A6F58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3F85E3-3208-4011-9A58-B8271078371E}"/>
              </a:ext>
            </a:extLst>
          </p:cNvPr>
          <p:cNvSpPr>
            <a:spLocks noGrp="1"/>
          </p:cNvSpPr>
          <p:nvPr>
            <p:ph type="sldNum" sz="quarter" idx="12"/>
          </p:nvPr>
        </p:nvSpPr>
        <p:spPr/>
        <p:txBody>
          <a:bodyPr/>
          <a:lstStyle/>
          <a:p>
            <a:fld id="{55A50615-2042-49A5-945F-814197A4DAB6}" type="slidenum">
              <a:rPr lang="en-GB" smtClean="0"/>
              <a:t>‹#›</a:t>
            </a:fld>
            <a:endParaRPr lang="en-GB"/>
          </a:p>
        </p:txBody>
      </p:sp>
    </p:spTree>
    <p:extLst>
      <p:ext uri="{BB962C8B-B14F-4D97-AF65-F5344CB8AC3E}">
        <p14:creationId xmlns:p14="http://schemas.microsoft.com/office/powerpoint/2010/main" val="274958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8A57D-0844-4B08-AEB6-5ADC812E60B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02AA7E-CAB3-4DC4-8CAA-674A3DE8460D}"/>
              </a:ext>
            </a:extLst>
          </p:cNvPr>
          <p:cNvSpPr>
            <a:spLocks noGrp="1"/>
          </p:cNvSpPr>
          <p:nvPr>
            <p:ph type="dt" sz="half" idx="10"/>
          </p:nvPr>
        </p:nvSpPr>
        <p:spPr/>
        <p:txBody>
          <a:bodyPr/>
          <a:lstStyle/>
          <a:p>
            <a:fld id="{B628892E-1256-403B-90C3-472A1235E624}" type="datetimeFigureOut">
              <a:rPr lang="en-GB" smtClean="0"/>
              <a:t>20/05/2021</a:t>
            </a:fld>
            <a:endParaRPr lang="en-GB"/>
          </a:p>
        </p:txBody>
      </p:sp>
      <p:sp>
        <p:nvSpPr>
          <p:cNvPr id="4" name="Footer Placeholder 3">
            <a:extLst>
              <a:ext uri="{FF2B5EF4-FFF2-40B4-BE49-F238E27FC236}">
                <a16:creationId xmlns:a16="http://schemas.microsoft.com/office/drawing/2014/main" id="{49154B73-A69E-4629-81A9-9EE5D876009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564C77-B961-47F0-B372-E6908E423941}"/>
              </a:ext>
            </a:extLst>
          </p:cNvPr>
          <p:cNvSpPr>
            <a:spLocks noGrp="1"/>
          </p:cNvSpPr>
          <p:nvPr>
            <p:ph type="sldNum" sz="quarter" idx="12"/>
          </p:nvPr>
        </p:nvSpPr>
        <p:spPr/>
        <p:txBody>
          <a:bodyPr/>
          <a:lstStyle/>
          <a:p>
            <a:fld id="{55A50615-2042-49A5-945F-814197A4DAB6}" type="slidenum">
              <a:rPr lang="en-GB" smtClean="0"/>
              <a:t>‹#›</a:t>
            </a:fld>
            <a:endParaRPr lang="en-GB"/>
          </a:p>
        </p:txBody>
      </p:sp>
    </p:spTree>
    <p:extLst>
      <p:ext uri="{BB962C8B-B14F-4D97-AF65-F5344CB8AC3E}">
        <p14:creationId xmlns:p14="http://schemas.microsoft.com/office/powerpoint/2010/main" val="26018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70D429-6F9D-4793-A757-7553A85089CE}"/>
              </a:ext>
            </a:extLst>
          </p:cNvPr>
          <p:cNvSpPr>
            <a:spLocks noGrp="1"/>
          </p:cNvSpPr>
          <p:nvPr>
            <p:ph type="dt" sz="half" idx="10"/>
          </p:nvPr>
        </p:nvSpPr>
        <p:spPr/>
        <p:txBody>
          <a:bodyPr/>
          <a:lstStyle/>
          <a:p>
            <a:fld id="{B628892E-1256-403B-90C3-472A1235E624}" type="datetimeFigureOut">
              <a:rPr lang="en-GB" smtClean="0"/>
              <a:t>20/05/2021</a:t>
            </a:fld>
            <a:endParaRPr lang="en-GB"/>
          </a:p>
        </p:txBody>
      </p:sp>
      <p:sp>
        <p:nvSpPr>
          <p:cNvPr id="3" name="Footer Placeholder 2">
            <a:extLst>
              <a:ext uri="{FF2B5EF4-FFF2-40B4-BE49-F238E27FC236}">
                <a16:creationId xmlns:a16="http://schemas.microsoft.com/office/drawing/2014/main" id="{1EE5B1D0-1F6C-4C9F-B260-3416B7082B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88AEF7F-F5A2-49F2-994C-02B345025FC3}"/>
              </a:ext>
            </a:extLst>
          </p:cNvPr>
          <p:cNvSpPr>
            <a:spLocks noGrp="1"/>
          </p:cNvSpPr>
          <p:nvPr>
            <p:ph type="sldNum" sz="quarter" idx="12"/>
          </p:nvPr>
        </p:nvSpPr>
        <p:spPr/>
        <p:txBody>
          <a:bodyPr/>
          <a:lstStyle/>
          <a:p>
            <a:fld id="{55A50615-2042-49A5-945F-814197A4DAB6}" type="slidenum">
              <a:rPr lang="en-GB" smtClean="0"/>
              <a:t>‹#›</a:t>
            </a:fld>
            <a:endParaRPr lang="en-GB"/>
          </a:p>
        </p:txBody>
      </p:sp>
    </p:spTree>
    <p:extLst>
      <p:ext uri="{BB962C8B-B14F-4D97-AF65-F5344CB8AC3E}">
        <p14:creationId xmlns:p14="http://schemas.microsoft.com/office/powerpoint/2010/main" val="333631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45FEF-8B8D-4FE3-B7ED-213D685EB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3F2ECD-7F64-4AA1-A0D5-B94A7A0B4D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EB3C11-D644-4751-9C6B-E8DCCDBBB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713CB7-FDA0-4550-9F05-BCED8900E2FC}"/>
              </a:ext>
            </a:extLst>
          </p:cNvPr>
          <p:cNvSpPr>
            <a:spLocks noGrp="1"/>
          </p:cNvSpPr>
          <p:nvPr>
            <p:ph type="dt" sz="half" idx="10"/>
          </p:nvPr>
        </p:nvSpPr>
        <p:spPr/>
        <p:txBody>
          <a:bodyPr/>
          <a:lstStyle/>
          <a:p>
            <a:fld id="{B628892E-1256-403B-90C3-472A1235E624}" type="datetimeFigureOut">
              <a:rPr lang="en-GB" smtClean="0"/>
              <a:t>20/05/2021</a:t>
            </a:fld>
            <a:endParaRPr lang="en-GB"/>
          </a:p>
        </p:txBody>
      </p:sp>
      <p:sp>
        <p:nvSpPr>
          <p:cNvPr id="6" name="Footer Placeholder 5">
            <a:extLst>
              <a:ext uri="{FF2B5EF4-FFF2-40B4-BE49-F238E27FC236}">
                <a16:creationId xmlns:a16="http://schemas.microsoft.com/office/drawing/2014/main" id="{84466899-CAC4-4593-8006-69E07AA20E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478A09-2EAF-45C2-B10A-779E7E2F567B}"/>
              </a:ext>
            </a:extLst>
          </p:cNvPr>
          <p:cNvSpPr>
            <a:spLocks noGrp="1"/>
          </p:cNvSpPr>
          <p:nvPr>
            <p:ph type="sldNum" sz="quarter" idx="12"/>
          </p:nvPr>
        </p:nvSpPr>
        <p:spPr/>
        <p:txBody>
          <a:bodyPr/>
          <a:lstStyle/>
          <a:p>
            <a:fld id="{55A50615-2042-49A5-945F-814197A4DAB6}" type="slidenum">
              <a:rPr lang="en-GB" smtClean="0"/>
              <a:t>‹#›</a:t>
            </a:fld>
            <a:endParaRPr lang="en-GB"/>
          </a:p>
        </p:txBody>
      </p:sp>
    </p:spTree>
    <p:extLst>
      <p:ext uri="{BB962C8B-B14F-4D97-AF65-F5344CB8AC3E}">
        <p14:creationId xmlns:p14="http://schemas.microsoft.com/office/powerpoint/2010/main" val="2026198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02882-D0C9-4A48-B8C5-E58DD89B9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29BF872-97C4-46AD-951F-3E2D48C7E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6CF111-1DFC-40E4-A4EC-7197ADFB5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D03FCE-6360-4C22-BE8F-793D0C440BAD}"/>
              </a:ext>
            </a:extLst>
          </p:cNvPr>
          <p:cNvSpPr>
            <a:spLocks noGrp="1"/>
          </p:cNvSpPr>
          <p:nvPr>
            <p:ph type="dt" sz="half" idx="10"/>
          </p:nvPr>
        </p:nvSpPr>
        <p:spPr/>
        <p:txBody>
          <a:bodyPr/>
          <a:lstStyle/>
          <a:p>
            <a:fld id="{B628892E-1256-403B-90C3-472A1235E624}" type="datetimeFigureOut">
              <a:rPr lang="en-GB" smtClean="0"/>
              <a:t>20/05/2021</a:t>
            </a:fld>
            <a:endParaRPr lang="en-GB"/>
          </a:p>
        </p:txBody>
      </p:sp>
      <p:sp>
        <p:nvSpPr>
          <p:cNvPr id="6" name="Footer Placeholder 5">
            <a:extLst>
              <a:ext uri="{FF2B5EF4-FFF2-40B4-BE49-F238E27FC236}">
                <a16:creationId xmlns:a16="http://schemas.microsoft.com/office/drawing/2014/main" id="{F34AD2AE-2725-45F2-91FC-54A6170866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070418-B701-4A84-975F-184EBD955F4B}"/>
              </a:ext>
            </a:extLst>
          </p:cNvPr>
          <p:cNvSpPr>
            <a:spLocks noGrp="1"/>
          </p:cNvSpPr>
          <p:nvPr>
            <p:ph type="sldNum" sz="quarter" idx="12"/>
          </p:nvPr>
        </p:nvSpPr>
        <p:spPr/>
        <p:txBody>
          <a:bodyPr/>
          <a:lstStyle/>
          <a:p>
            <a:fld id="{55A50615-2042-49A5-945F-814197A4DAB6}" type="slidenum">
              <a:rPr lang="en-GB" smtClean="0"/>
              <a:t>‹#›</a:t>
            </a:fld>
            <a:endParaRPr lang="en-GB"/>
          </a:p>
        </p:txBody>
      </p:sp>
    </p:spTree>
    <p:extLst>
      <p:ext uri="{BB962C8B-B14F-4D97-AF65-F5344CB8AC3E}">
        <p14:creationId xmlns:p14="http://schemas.microsoft.com/office/powerpoint/2010/main" val="3204245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FA7ECE-E609-43A9-A02F-F71C574FEC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96263D-0C57-4EE9-BBA2-B408F79A9E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8DF776-8EC6-4508-B2AA-2211AC46A5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8892E-1256-403B-90C3-472A1235E624}" type="datetimeFigureOut">
              <a:rPr lang="en-GB" smtClean="0"/>
              <a:t>20/05/2021</a:t>
            </a:fld>
            <a:endParaRPr lang="en-GB"/>
          </a:p>
        </p:txBody>
      </p:sp>
      <p:sp>
        <p:nvSpPr>
          <p:cNvPr id="5" name="Footer Placeholder 4">
            <a:extLst>
              <a:ext uri="{FF2B5EF4-FFF2-40B4-BE49-F238E27FC236}">
                <a16:creationId xmlns:a16="http://schemas.microsoft.com/office/drawing/2014/main" id="{10C5F4A6-1AF7-49BA-9E3E-E949FC7973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0F11355-FED2-4897-95FF-1FA15F7B7C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50615-2042-49A5-945F-814197A4DAB6}" type="slidenum">
              <a:rPr lang="en-GB" smtClean="0"/>
              <a:t>‹#›</a:t>
            </a:fld>
            <a:endParaRPr lang="en-GB"/>
          </a:p>
        </p:txBody>
      </p:sp>
    </p:spTree>
    <p:extLst>
      <p:ext uri="{BB962C8B-B14F-4D97-AF65-F5344CB8AC3E}">
        <p14:creationId xmlns:p14="http://schemas.microsoft.com/office/powerpoint/2010/main" val="3062155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4.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4.png"/><Relationship Id="rId9" Type="http://schemas.openxmlformats.org/officeDocument/2006/relationships/image" Target="../media/image46.JP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16.png"/><Relationship Id="rId9"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34.png"/><Relationship Id="rId9" Type="http://schemas.openxmlformats.org/officeDocument/2006/relationships/image" Target="../media/image63.jpeg"/></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34.png"/><Relationship Id="rId9" Type="http://schemas.openxmlformats.org/officeDocument/2006/relationships/image" Target="../media/image69.jpeg"/></Relationships>
</file>

<file path=ppt/slides/_rels/slide17.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16.png"/><Relationship Id="rId7" Type="http://schemas.openxmlformats.org/officeDocument/2006/relationships/image" Target="../media/image73.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E16E443-B215-4E1B-92CB-C95E339AF108}"/>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5017369" y="289039"/>
            <a:ext cx="1939148" cy="2243643"/>
          </a:xfrm>
          <a:prstGeom prst="rect">
            <a:avLst/>
          </a:prstGeom>
        </p:spPr>
      </p:pic>
      <p:sp>
        <p:nvSpPr>
          <p:cNvPr id="11" name="Title 1">
            <a:extLst>
              <a:ext uri="{FF2B5EF4-FFF2-40B4-BE49-F238E27FC236}">
                <a16:creationId xmlns:a16="http://schemas.microsoft.com/office/drawing/2014/main" id="{7F0D4790-9194-4CC9-93A5-B840EF58B7E5}"/>
              </a:ext>
            </a:extLst>
          </p:cNvPr>
          <p:cNvSpPr txBox="1">
            <a:spLocks/>
          </p:cNvSpPr>
          <p:nvPr/>
        </p:nvSpPr>
        <p:spPr>
          <a:xfrm>
            <a:off x="1166147" y="1948179"/>
            <a:ext cx="9859706" cy="1548194"/>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800" b="0" i="0" u="none" strike="noStrike" kern="1200" cap="all" spc="0" normalizeH="0" baseline="0" noProof="0" dirty="0">
                <a:ln w="3175" cmpd="sng">
                  <a:noFill/>
                </a:ln>
                <a:solidFill>
                  <a:srgbClr val="002060"/>
                </a:solidFill>
                <a:effectLst/>
                <a:uLnTx/>
                <a:uFillTx/>
                <a:latin typeface="Century Gothic" panose="020B0502020202020204"/>
                <a:ea typeface="+mj-ea"/>
                <a:cs typeface="+mj-cs"/>
              </a:rPr>
              <a:t>Leadership and management</a:t>
            </a:r>
            <a:endParaRPr kumimoji="0" lang="en-GB" sz="4800" b="0" i="0" u="none" strike="noStrike" kern="1200" cap="all" spc="0" normalizeH="0" baseline="0" noProof="0" dirty="0">
              <a:ln w="3175" cmpd="sng">
                <a:noFill/>
              </a:ln>
              <a:solidFill>
                <a:srgbClr val="002060"/>
              </a:solidFill>
              <a:effectLst/>
              <a:uLnTx/>
              <a:uFillTx/>
              <a:latin typeface="Century Gothic" panose="020B0502020202020204"/>
              <a:ea typeface="+mj-ea"/>
              <a:cs typeface="+mj-cs"/>
            </a:endParaRPr>
          </a:p>
        </p:txBody>
      </p:sp>
      <p:sp>
        <p:nvSpPr>
          <p:cNvPr id="12" name="Title 1">
            <a:extLst>
              <a:ext uri="{FF2B5EF4-FFF2-40B4-BE49-F238E27FC236}">
                <a16:creationId xmlns:a16="http://schemas.microsoft.com/office/drawing/2014/main" id="{816937D1-00A8-4609-84FB-71614A74C02F}"/>
              </a:ext>
            </a:extLst>
          </p:cNvPr>
          <p:cNvSpPr txBox="1">
            <a:spLocks/>
          </p:cNvSpPr>
          <p:nvPr/>
        </p:nvSpPr>
        <p:spPr>
          <a:xfrm>
            <a:off x="1166147" y="3187105"/>
            <a:ext cx="9859706" cy="1548194"/>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1800" b="0" i="0" u="none" strike="noStrike" kern="1200" cap="all" spc="0" normalizeH="0" baseline="0" noProof="0" dirty="0">
              <a:ln w="3175" cmpd="sng">
                <a:noFill/>
              </a:ln>
              <a:solidFill>
                <a:srgbClr val="002060"/>
              </a:solidFill>
              <a:effectLst/>
              <a:uLnTx/>
              <a:uFillTx/>
              <a:latin typeface="Century Gothic" panose="020B0502020202020204"/>
              <a:ea typeface="+mj-ea"/>
              <a:cs typeface="+mj-cs"/>
            </a:endParaRPr>
          </a:p>
        </p:txBody>
      </p:sp>
      <p:sp>
        <p:nvSpPr>
          <p:cNvPr id="5" name="TextBox 4">
            <a:extLst>
              <a:ext uri="{FF2B5EF4-FFF2-40B4-BE49-F238E27FC236}">
                <a16:creationId xmlns:a16="http://schemas.microsoft.com/office/drawing/2014/main" id="{AA50DFBD-4220-4A55-81FE-588E44E286D1}"/>
              </a:ext>
            </a:extLst>
          </p:cNvPr>
          <p:cNvSpPr txBox="1"/>
          <p:nvPr/>
        </p:nvSpPr>
        <p:spPr>
          <a:xfrm>
            <a:off x="4785872" y="3696031"/>
            <a:ext cx="2880532" cy="1569660"/>
          </a:xfrm>
          <a:prstGeom prst="rect">
            <a:avLst/>
          </a:prstGeom>
          <a:noFill/>
        </p:spPr>
        <p:txBody>
          <a:bodyPr wrap="none" rtlCol="0">
            <a:spAutoFit/>
          </a:bodyPr>
          <a:lstStyle/>
          <a:p>
            <a:pPr algn="ctr"/>
            <a:r>
              <a:rPr lang="en-GB" sz="3200" dirty="0">
                <a:solidFill>
                  <a:schemeClr val="accent6">
                    <a:lumMod val="75000"/>
                  </a:schemeClr>
                </a:solidFill>
              </a:rPr>
              <a:t>Clare McFlynn </a:t>
            </a:r>
          </a:p>
          <a:p>
            <a:pPr algn="ctr"/>
            <a:r>
              <a:rPr lang="en-GB" sz="3200" dirty="0">
                <a:solidFill>
                  <a:schemeClr val="accent6">
                    <a:lumMod val="75000"/>
                  </a:schemeClr>
                </a:solidFill>
              </a:rPr>
              <a:t>&amp; </a:t>
            </a:r>
          </a:p>
          <a:p>
            <a:pPr algn="ctr"/>
            <a:r>
              <a:rPr lang="en-GB" sz="3200" dirty="0">
                <a:solidFill>
                  <a:schemeClr val="accent6">
                    <a:lumMod val="75000"/>
                  </a:schemeClr>
                </a:solidFill>
              </a:rPr>
              <a:t>Angela Noronha</a:t>
            </a:r>
          </a:p>
        </p:txBody>
      </p:sp>
      <p:pic>
        <p:nvPicPr>
          <p:cNvPr id="14" name="Picture 28" descr="welcome classroom">
            <a:extLst>
              <a:ext uri="{FF2B5EF4-FFF2-40B4-BE49-F238E27FC236}">
                <a16:creationId xmlns:a16="http://schemas.microsoft.com/office/drawing/2014/main" id="{D9BA66BE-EE78-4850-902F-B097F6D5E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9862">
            <a:off x="8504324" y="3831764"/>
            <a:ext cx="2543124" cy="25431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elcome classroom">
            <a:extLst>
              <a:ext uri="{FF2B5EF4-FFF2-40B4-BE49-F238E27FC236}">
                <a16:creationId xmlns:a16="http://schemas.microsoft.com/office/drawing/2014/main" id="{607395B0-34CF-4EB1-872A-78922714E7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59596">
            <a:off x="1327169" y="3813939"/>
            <a:ext cx="2373109" cy="2373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656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674D700-B0E3-4B07-8292-5F9942C13C19}"/>
              </a:ext>
            </a:extLst>
          </p:cNvPr>
          <p:cNvPicPr>
            <a:picLocks noChangeAspect="1"/>
          </p:cNvPicPr>
          <p:nvPr/>
        </p:nvPicPr>
        <p:blipFill rotWithShape="1">
          <a:blip r:embed="rId3"/>
          <a:srcRect l="276" t="935" r="312"/>
          <a:stretch/>
        </p:blipFill>
        <p:spPr>
          <a:xfrm>
            <a:off x="180067" y="1404107"/>
            <a:ext cx="11831866" cy="383167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4" name="Picture 14" descr="check box">
            <a:extLst>
              <a:ext uri="{FF2B5EF4-FFF2-40B4-BE49-F238E27FC236}">
                <a16:creationId xmlns:a16="http://schemas.microsoft.com/office/drawing/2014/main" id="{F8F2479F-D70D-45E2-9E02-AAEA9621B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123" y="4043494"/>
            <a:ext cx="2323749" cy="23237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0AA70E1-0E89-487C-A637-CD7A8CF1F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5915" y="67650"/>
            <a:ext cx="1572136" cy="117910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AAA740E-365B-4474-9AD0-5B2AC7FF2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8601" y="5471456"/>
            <a:ext cx="1572136" cy="117910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86867634-305D-49DA-BE69-8BFB6843DA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5355" y="67650"/>
            <a:ext cx="1590950" cy="119321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1F0FBD02-FE00-4C8A-B93E-52C3A49F5A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6037" y="5390118"/>
            <a:ext cx="1578705" cy="134177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028" name="Picture 4" descr="https://st-josephs.islington.sch.uk/wp-content/uploads/2020/06/buddies-300x246.png">
            <a:extLst>
              <a:ext uri="{FF2B5EF4-FFF2-40B4-BE49-F238E27FC236}">
                <a16:creationId xmlns:a16="http://schemas.microsoft.com/office/drawing/2014/main" id="{3B1C2B96-3E47-45D7-B716-872168A632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83609" y="67650"/>
            <a:ext cx="1455138" cy="119321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084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C3C25C9-389E-4753-9873-C10344996221}"/>
              </a:ext>
            </a:extLst>
          </p:cNvPr>
          <p:cNvPicPr>
            <a:picLocks noChangeAspect="1"/>
          </p:cNvPicPr>
          <p:nvPr/>
        </p:nvPicPr>
        <p:blipFill>
          <a:blip r:embed="rId3"/>
          <a:stretch>
            <a:fillRect/>
          </a:stretch>
        </p:blipFill>
        <p:spPr>
          <a:xfrm>
            <a:off x="80962" y="2158459"/>
            <a:ext cx="12030075" cy="272415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5" name="Picture 14" descr="check box">
            <a:extLst>
              <a:ext uri="{FF2B5EF4-FFF2-40B4-BE49-F238E27FC236}">
                <a16:creationId xmlns:a16="http://schemas.microsoft.com/office/drawing/2014/main" id="{929F6E07-030C-48F1-A927-CDC0D0A0C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82" y="83889"/>
            <a:ext cx="1990681" cy="199068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https://mail.lgflmail.org/owa/service.svc/s/GetFileAttachment?id=AAMkAGYzMGYyZjUyLTdjZmUtNGViNC04Yjg4LTg0YmE4ZWY4ZWM4MABGAAAAAACxe6fhpVOgQ6hwG3rdtqHiBwDhhVIlkd89Q47KkSPfnbpPAAAAAAEMAADhhVIlkd89Q47KkSPfnbpPAAKahS9SAAABEgAQAP4SoHdroYtBl%2Fl7h6KfLa4%3D&amp;isImagePreview=True&amp;X-OWA-CANARY=SrxZ8YBAo0KtBpKgQjXp7MmnBhcpFtkIst_9Vf1kOViYW_-pUXmXKRtAt55gVgfJ_3i_wfLq4B8.">
            <a:extLst>
              <a:ext uri="{FF2B5EF4-FFF2-40B4-BE49-F238E27FC236}">
                <a16:creationId xmlns:a16="http://schemas.microsoft.com/office/drawing/2014/main" id="{2382E4EC-96F0-495B-A8B9-6E8D984B6992}"/>
              </a:ext>
            </a:extLst>
          </p:cNvPr>
          <p:cNvSpPr>
            <a:spLocks noChangeAspect="1" noChangeArrowheads="1"/>
          </p:cNvSpPr>
          <p:nvPr/>
        </p:nvSpPr>
        <p:spPr bwMode="auto">
          <a:xfrm>
            <a:off x="6096000" y="3429000"/>
            <a:ext cx="271244"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B4FEF831-6301-40F3-8F98-C18A42061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716" y="5068431"/>
            <a:ext cx="2072722" cy="155454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FA8EA9A3-2D79-479F-9D91-6E39227115DA}"/>
              </a:ext>
            </a:extLst>
          </p:cNvPr>
          <p:cNvPicPr>
            <a:picLocks noChangeAspect="1"/>
          </p:cNvPicPr>
          <p:nvPr/>
        </p:nvPicPr>
        <p:blipFill rotWithShape="1">
          <a:blip r:embed="rId6">
            <a:extLst>
              <a:ext uri="{28A0092B-C50C-407E-A947-70E740481C1C}">
                <a14:useLocalDpi xmlns:a14="http://schemas.microsoft.com/office/drawing/2010/main" val="0"/>
              </a:ext>
            </a:extLst>
          </a:blip>
          <a:srcRect r="18254"/>
          <a:stretch/>
        </p:blipFill>
        <p:spPr>
          <a:xfrm rot="5400000">
            <a:off x="4225298" y="263328"/>
            <a:ext cx="1698470" cy="155830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3ADED93C-0D5C-49CA-B4D8-8F342046AD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295725" y="5268502"/>
            <a:ext cx="1600547" cy="120041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056" name="Picture 8" descr="https://st-josephs.islington.sch.uk/wp-content/uploads/2021/03/IMG_9967-300x225.jpg">
            <a:extLst>
              <a:ext uri="{FF2B5EF4-FFF2-40B4-BE49-F238E27FC236}">
                <a16:creationId xmlns:a16="http://schemas.microsoft.com/office/drawing/2014/main" id="{EB0CF54F-9843-4870-A71B-1C8573BE79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6519" y="5145106"/>
            <a:ext cx="1970488" cy="147786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99DDFB7-0E24-4638-9EA9-3480E30D1F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6922" y="337170"/>
            <a:ext cx="2072722" cy="155454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27657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321831F-098C-4B78-95C9-314F76155895}"/>
              </a:ext>
            </a:extLst>
          </p:cNvPr>
          <p:cNvPicPr>
            <a:picLocks noChangeAspect="1"/>
          </p:cNvPicPr>
          <p:nvPr/>
        </p:nvPicPr>
        <p:blipFill>
          <a:blip r:embed="rId3"/>
          <a:stretch>
            <a:fillRect/>
          </a:stretch>
        </p:blipFill>
        <p:spPr>
          <a:xfrm>
            <a:off x="268209" y="1952536"/>
            <a:ext cx="11655581" cy="347125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4" name="Picture 14" descr="check box">
            <a:extLst>
              <a:ext uri="{FF2B5EF4-FFF2-40B4-BE49-F238E27FC236}">
                <a16:creationId xmlns:a16="http://schemas.microsoft.com/office/drawing/2014/main" id="{220784B2-A982-4373-AF3E-F90EF47A7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17" y="-53254"/>
            <a:ext cx="2059045" cy="20590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ECD38F-75B9-4DC9-9909-59889E841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629101" y="365472"/>
            <a:ext cx="1657126" cy="124284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9D3A291-A5E7-4CF2-A909-97EE00CE71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030212" y="4944447"/>
            <a:ext cx="1990381" cy="149278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7172" name="Picture 4" descr="https://assets.seesaw.me/us-2/a/2/8/f/b/9/a28fb9bb-13cb-47c4-a3e7-167f089d5531.jpg:::1619259018:::1209600:::IZw6AHb6fzV86bsoCib6DGEBmnNvFm5XYSyoiIIuslo8a-OMQsfYaNbFhOUdC96yRLh_AsYjnomwtUt2bsAvDA.jpg">
            <a:extLst>
              <a:ext uri="{FF2B5EF4-FFF2-40B4-BE49-F238E27FC236}">
                <a16:creationId xmlns:a16="http://schemas.microsoft.com/office/drawing/2014/main" id="{FCDC5C94-AB85-45F5-8351-2D932C4DD5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5627" y="134072"/>
            <a:ext cx="2241069" cy="168138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954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9764" cy="68567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91F503-7968-4391-AE0B-A2F0A9BF4EF0}"/>
              </a:ext>
            </a:extLst>
          </p:cNvPr>
          <p:cNvPicPr>
            <a:picLocks noChangeAspect="1"/>
          </p:cNvPicPr>
          <p:nvPr/>
        </p:nvPicPr>
        <p:blipFill>
          <a:blip r:embed="rId3"/>
          <a:stretch>
            <a:fillRect/>
          </a:stretch>
        </p:blipFill>
        <p:spPr>
          <a:xfrm>
            <a:off x="196503" y="1594039"/>
            <a:ext cx="11798993" cy="36699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4" name="Picture 8" descr="apple">
            <a:extLst>
              <a:ext uri="{FF2B5EF4-FFF2-40B4-BE49-F238E27FC236}">
                <a16:creationId xmlns:a16="http://schemas.microsoft.com/office/drawing/2014/main" id="{5EF5B2EA-4329-476C-99E4-5B7E0A9EA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75765" y="-54811"/>
            <a:ext cx="1454562" cy="14545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EA990F5-EB78-44C9-9437-A9F589D722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717566" y="308792"/>
            <a:ext cx="1290677" cy="96800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5815DADE-7554-455E-AC27-826093DBB394}"/>
              </a:ext>
            </a:extLst>
          </p:cNvPr>
          <p:cNvPicPr>
            <a:picLocks noChangeAspect="1"/>
          </p:cNvPicPr>
          <p:nvPr/>
        </p:nvPicPr>
        <p:blipFill rotWithShape="1">
          <a:blip r:embed="rId6">
            <a:extLst>
              <a:ext uri="{28A0092B-C50C-407E-A947-70E740481C1C}">
                <a14:useLocalDpi xmlns:a14="http://schemas.microsoft.com/office/drawing/2010/main" val="0"/>
              </a:ext>
            </a:extLst>
          </a:blip>
          <a:srcRect r="33932"/>
          <a:stretch/>
        </p:blipFill>
        <p:spPr>
          <a:xfrm rot="5400000">
            <a:off x="2187865" y="5408399"/>
            <a:ext cx="1140066" cy="129420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076" name="Picture 4" descr="https://st-josephs.islington.sch.uk/wp-content/uploads/2021/03/IMG_0082-225x300.jpg">
            <a:extLst>
              <a:ext uri="{FF2B5EF4-FFF2-40B4-BE49-F238E27FC236}">
                <a16:creationId xmlns:a16="http://schemas.microsoft.com/office/drawing/2014/main" id="{4484E122-9936-4DAB-9D56-F4101437D0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1805" y="109076"/>
            <a:ext cx="968007" cy="129067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https://st-josephs.islington.sch.uk/wp-content/uploads/2020/12/IMG_00851-225x300.jpg">
            <a:extLst>
              <a:ext uri="{FF2B5EF4-FFF2-40B4-BE49-F238E27FC236}">
                <a16:creationId xmlns:a16="http://schemas.microsoft.com/office/drawing/2014/main" id="{6BD5715E-C43C-44C7-B5EA-9D0F15952AB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2005"/>
          <a:stretch/>
        </p:blipFill>
        <p:spPr bwMode="auto">
          <a:xfrm>
            <a:off x="10171918" y="5458247"/>
            <a:ext cx="1241118" cy="129067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69E97CE-089B-4778-A550-05DEC340C14F}"/>
              </a:ext>
            </a:extLst>
          </p:cNvPr>
          <p:cNvPicPr>
            <a:picLocks noChangeAspect="1"/>
          </p:cNvPicPr>
          <p:nvPr/>
        </p:nvPicPr>
        <p:blipFill rotWithShape="1">
          <a:blip r:embed="rId9">
            <a:extLst>
              <a:ext uri="{28A0092B-C50C-407E-A947-70E740481C1C}">
                <a14:useLocalDpi xmlns:a14="http://schemas.microsoft.com/office/drawing/2010/main" val="0"/>
              </a:ext>
            </a:extLst>
          </a:blip>
          <a:srcRect r="24546"/>
          <a:stretch/>
        </p:blipFill>
        <p:spPr>
          <a:xfrm rot="5400000">
            <a:off x="6051106" y="5414043"/>
            <a:ext cx="1290677" cy="128291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07016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CE805C-91A6-4348-9960-0026E228C975}"/>
              </a:ext>
            </a:extLst>
          </p:cNvPr>
          <p:cNvPicPr>
            <a:picLocks noChangeAspect="1"/>
          </p:cNvPicPr>
          <p:nvPr/>
        </p:nvPicPr>
        <p:blipFill>
          <a:blip r:embed="rId3"/>
          <a:stretch>
            <a:fillRect/>
          </a:stretch>
        </p:blipFill>
        <p:spPr>
          <a:xfrm>
            <a:off x="80962" y="1092797"/>
            <a:ext cx="12030075" cy="5343525"/>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4" name="Picture 8" descr="apple">
            <a:extLst>
              <a:ext uri="{FF2B5EF4-FFF2-40B4-BE49-F238E27FC236}">
                <a16:creationId xmlns:a16="http://schemas.microsoft.com/office/drawing/2014/main" id="{9988D60B-3207-46CF-99A2-126B99B01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560" y="40409"/>
            <a:ext cx="1566864" cy="1566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521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FE96BA-8A19-48C9-9B2B-7223840286D7}"/>
              </a:ext>
            </a:extLst>
          </p:cNvPr>
          <p:cNvPicPr>
            <a:picLocks noChangeAspect="1"/>
          </p:cNvPicPr>
          <p:nvPr/>
        </p:nvPicPr>
        <p:blipFill>
          <a:blip r:embed="rId3"/>
          <a:stretch>
            <a:fillRect/>
          </a:stretch>
        </p:blipFill>
        <p:spPr>
          <a:xfrm>
            <a:off x="156612" y="2025412"/>
            <a:ext cx="11878777" cy="372082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4" name="Picture 14" descr="check box">
            <a:extLst>
              <a:ext uri="{FF2B5EF4-FFF2-40B4-BE49-F238E27FC236}">
                <a16:creationId xmlns:a16="http://schemas.microsoft.com/office/drawing/2014/main" id="{CF441979-07BB-4E02-9D48-509E76E090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97" y="5654"/>
            <a:ext cx="2019758" cy="2019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000F103-2233-4A47-856F-F09FB5E49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4001" y="341928"/>
            <a:ext cx="1878727" cy="140904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3961E6E-A8CB-4909-ABF7-0E5557EA9AFD}"/>
              </a:ext>
            </a:extLst>
          </p:cNvPr>
          <p:cNvPicPr>
            <a:picLocks noChangeAspect="1"/>
          </p:cNvPicPr>
          <p:nvPr/>
        </p:nvPicPr>
        <p:blipFill rotWithShape="1">
          <a:blip r:embed="rId6">
            <a:extLst>
              <a:ext uri="{28A0092B-C50C-407E-A947-70E740481C1C}">
                <a14:useLocalDpi xmlns:a14="http://schemas.microsoft.com/office/drawing/2010/main" val="0"/>
              </a:ext>
            </a:extLst>
          </a:blip>
          <a:srcRect l="5505" t="8827" r="21591" b="4349"/>
          <a:stretch/>
        </p:blipFill>
        <p:spPr>
          <a:xfrm rot="5400000">
            <a:off x="330600" y="4687720"/>
            <a:ext cx="1813541" cy="161981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36DD6FB0-C403-437A-AE9E-43F50F7789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9753" y="341928"/>
            <a:ext cx="1878727" cy="140904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4098" name="Picture 2" descr="http://www.st-josephs.islington.sch.uk/wp-content/uploads/2018/03/IMG_0087-300x224.jpg">
            <a:extLst>
              <a:ext uri="{FF2B5EF4-FFF2-40B4-BE49-F238E27FC236}">
                <a16:creationId xmlns:a16="http://schemas.microsoft.com/office/drawing/2014/main" id="{8D6803C3-94FD-49AF-BBA1-91E3F24A95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9979" y="312936"/>
            <a:ext cx="1964769" cy="146702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s://st-josephs.islington.sch.uk/wp-content/uploads/2020/06/IMG_1652-300x225.jpg">
            <a:extLst>
              <a:ext uri="{FF2B5EF4-FFF2-40B4-BE49-F238E27FC236}">
                <a16:creationId xmlns:a16="http://schemas.microsoft.com/office/drawing/2014/main" id="{F8E7C9EF-4710-4FB5-8505-6C010DF4FD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77671" y="5497627"/>
            <a:ext cx="1703339" cy="127750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11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E545545-1925-41EC-894B-6B5438B3391F}"/>
              </a:ext>
            </a:extLst>
          </p:cNvPr>
          <p:cNvPicPr>
            <a:picLocks noChangeAspect="1"/>
          </p:cNvPicPr>
          <p:nvPr/>
        </p:nvPicPr>
        <p:blipFill>
          <a:blip r:embed="rId3"/>
          <a:stretch>
            <a:fillRect/>
          </a:stretch>
        </p:blipFill>
        <p:spPr>
          <a:xfrm>
            <a:off x="76200" y="1809750"/>
            <a:ext cx="12039600" cy="323850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4" name="Picture 14" descr="check box">
            <a:extLst>
              <a:ext uri="{FF2B5EF4-FFF2-40B4-BE49-F238E27FC236}">
                <a16:creationId xmlns:a16="http://schemas.microsoft.com/office/drawing/2014/main" id="{4B9F20E1-00F0-4208-9ECB-145F60595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56" y="-72397"/>
            <a:ext cx="1965075" cy="1965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49F317D-4EF8-4E39-894E-ABF701163DFC}"/>
              </a:ext>
            </a:extLst>
          </p:cNvPr>
          <p:cNvPicPr>
            <a:picLocks noChangeAspect="1"/>
          </p:cNvPicPr>
          <p:nvPr/>
        </p:nvPicPr>
        <p:blipFill rotWithShape="1">
          <a:blip r:embed="rId5">
            <a:extLst>
              <a:ext uri="{28A0092B-C50C-407E-A947-70E740481C1C}">
                <a14:useLocalDpi xmlns:a14="http://schemas.microsoft.com/office/drawing/2010/main" val="0"/>
              </a:ext>
            </a:extLst>
          </a:blip>
          <a:srcRect l="8910" b="10095"/>
          <a:stretch/>
        </p:blipFill>
        <p:spPr>
          <a:xfrm rot="5400000">
            <a:off x="9416470" y="4991307"/>
            <a:ext cx="2022863" cy="149741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6146" name="Picture 2" descr="http://www.st-josephs.islington.sch.uk/wp-content/uploads/2019/01/IMG_0983-225x300.jpg">
            <a:extLst>
              <a:ext uri="{FF2B5EF4-FFF2-40B4-BE49-F238E27FC236}">
                <a16:creationId xmlns:a16="http://schemas.microsoft.com/office/drawing/2014/main" id="{42593AAE-62CB-46D3-8B09-F426A30EAE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2011" y="106555"/>
            <a:ext cx="1128040" cy="150405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http://www.st-josephs.islington.sch.uk/wp-content/uploads/2019/01/IMG_0984-300x225.jpg">
            <a:extLst>
              <a:ext uri="{FF2B5EF4-FFF2-40B4-BE49-F238E27FC236}">
                <a16:creationId xmlns:a16="http://schemas.microsoft.com/office/drawing/2014/main" id="{53B5D0E7-5FE0-4373-BC1C-374459CDA7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6942" y="5292145"/>
            <a:ext cx="1960920" cy="147069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https://st-josephs.islington.sch.uk/wp-content/uploads/2019/01/IMG_34291-250x250.jpg">
            <a:extLst>
              <a:ext uri="{FF2B5EF4-FFF2-40B4-BE49-F238E27FC236}">
                <a16:creationId xmlns:a16="http://schemas.microsoft.com/office/drawing/2014/main" id="{E35D55FE-F228-4D52-9CD4-68DBDF5740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9008" y="5233852"/>
            <a:ext cx="1528983" cy="152898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http://www.st-josephs.islington.sch.uk/wp-content/uploads/2019/03/IMG_7296-300x225.jpg">
            <a:extLst>
              <a:ext uri="{FF2B5EF4-FFF2-40B4-BE49-F238E27FC236}">
                <a16:creationId xmlns:a16="http://schemas.microsoft.com/office/drawing/2014/main" id="{2102BF71-E41C-4E51-B098-BD1654F14F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4030" y="169648"/>
            <a:ext cx="1965075" cy="147380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056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apple">
            <a:extLst>
              <a:ext uri="{FF2B5EF4-FFF2-40B4-BE49-F238E27FC236}">
                <a16:creationId xmlns:a16="http://schemas.microsoft.com/office/drawing/2014/main" id="{8F3E8500-8B4C-49F0-A3C3-42AA1DAB3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56814" y="5108895"/>
            <a:ext cx="1610687" cy="16106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4B6CC6E-2DDB-462B-8C26-9781D5AC5965}"/>
              </a:ext>
            </a:extLst>
          </p:cNvPr>
          <p:cNvPicPr>
            <a:picLocks noChangeAspect="1"/>
          </p:cNvPicPr>
          <p:nvPr/>
        </p:nvPicPr>
        <p:blipFill>
          <a:blip r:embed="rId4"/>
          <a:stretch>
            <a:fillRect/>
          </a:stretch>
        </p:blipFill>
        <p:spPr>
          <a:xfrm>
            <a:off x="100034" y="2424142"/>
            <a:ext cx="11991932" cy="2009715"/>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B3B7AD10-24F9-46BE-AC06-35D034D8A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5724" y="213168"/>
            <a:ext cx="1493987" cy="199198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F83F7645-2E8D-448C-A487-4EA6D2A49F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436" y="4652848"/>
            <a:ext cx="2616477" cy="195428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3F6187DE-E62A-4807-8645-ECA514AF73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0830" y="364347"/>
            <a:ext cx="2269938" cy="169544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57ABA9A1-1143-42DD-8E46-C91DC1B1AF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5349" y="4730958"/>
            <a:ext cx="2501563" cy="187617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875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380EFAB-0977-4ACE-B761-903D5165DAE6}"/>
              </a:ext>
            </a:extLst>
          </p:cNvPr>
          <p:cNvSpPr txBox="1">
            <a:spLocks/>
          </p:cNvSpPr>
          <p:nvPr/>
        </p:nvSpPr>
        <p:spPr>
          <a:xfrm>
            <a:off x="1301940" y="2027401"/>
            <a:ext cx="9588120" cy="49683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a:solidFill>
                  <a:srgbClr val="002060"/>
                </a:solidFill>
              </a:rPr>
              <a:t>THANK YOU!</a:t>
            </a:r>
          </a:p>
          <a:p>
            <a:endParaRPr lang="en-US" sz="8800" dirty="0">
              <a:solidFill>
                <a:srgbClr val="002060"/>
              </a:solidFill>
            </a:endParaRPr>
          </a:p>
          <a:p>
            <a:endParaRPr lang="en-US" sz="8800" dirty="0">
              <a:solidFill>
                <a:srgbClr val="002060"/>
              </a:solidFill>
            </a:endParaRPr>
          </a:p>
          <a:p>
            <a:r>
              <a:rPr lang="en-US" sz="8800" dirty="0">
                <a:solidFill>
                  <a:srgbClr val="002060"/>
                </a:solidFill>
              </a:rPr>
              <a:t>Any Questions?</a:t>
            </a:r>
          </a:p>
          <a:p>
            <a:endParaRPr lang="en-US" dirty="0">
              <a:solidFill>
                <a:srgbClr val="002060"/>
              </a:solidFill>
            </a:endParaRPr>
          </a:p>
        </p:txBody>
      </p:sp>
      <p:pic>
        <p:nvPicPr>
          <p:cNvPr id="6" name="Picture 5">
            <a:extLst>
              <a:ext uri="{FF2B5EF4-FFF2-40B4-BE49-F238E27FC236}">
                <a16:creationId xmlns:a16="http://schemas.microsoft.com/office/drawing/2014/main" id="{F3E094B6-5F93-4210-9FB9-5DD8B7890D2F}"/>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0367805" y="142227"/>
            <a:ext cx="1506403" cy="1742947"/>
          </a:xfrm>
          <a:prstGeom prst="rect">
            <a:avLst/>
          </a:prstGeom>
        </p:spPr>
      </p:pic>
      <p:pic>
        <p:nvPicPr>
          <p:cNvPr id="7" name="Picture 6">
            <a:extLst>
              <a:ext uri="{FF2B5EF4-FFF2-40B4-BE49-F238E27FC236}">
                <a16:creationId xmlns:a16="http://schemas.microsoft.com/office/drawing/2014/main" id="{A7B317BD-3BB3-4D59-BE64-167E917CAAF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17791" y="142227"/>
            <a:ext cx="1506403" cy="1742947"/>
          </a:xfrm>
          <a:prstGeom prst="rect">
            <a:avLst/>
          </a:prstGeom>
        </p:spPr>
      </p:pic>
      <p:pic>
        <p:nvPicPr>
          <p:cNvPr id="4098" name="Picture 2" descr="Bitmoji Image">
            <a:extLst>
              <a:ext uri="{FF2B5EF4-FFF2-40B4-BE49-F238E27FC236}">
                <a16:creationId xmlns:a16="http://schemas.microsoft.com/office/drawing/2014/main" id="{CAA176C4-F7D7-4A4A-BE81-F1B56C22F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6649" y="1756126"/>
            <a:ext cx="3026965" cy="30269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itmoji Image">
            <a:extLst>
              <a:ext uri="{FF2B5EF4-FFF2-40B4-BE49-F238E27FC236}">
                <a16:creationId xmlns:a16="http://schemas.microsoft.com/office/drawing/2014/main" id="{9EF689D0-FBB1-4E0A-8331-5A92CEDA8B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948" y="1893907"/>
            <a:ext cx="2889184" cy="288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451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D3524F5-39F4-44A4-8D1F-BDA2B0C78F47}"/>
              </a:ext>
            </a:extLst>
          </p:cNvPr>
          <p:cNvSpPr txBox="1">
            <a:spLocks/>
          </p:cNvSpPr>
          <p:nvPr/>
        </p:nvSpPr>
        <p:spPr>
          <a:xfrm>
            <a:off x="1828799" y="158613"/>
            <a:ext cx="8534400" cy="11416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dirty="0">
                <a:solidFill>
                  <a:srgbClr val="002060"/>
                </a:solidFill>
              </a:rPr>
              <a:t>School Prayer</a:t>
            </a:r>
          </a:p>
        </p:txBody>
      </p:sp>
      <p:pic>
        <p:nvPicPr>
          <p:cNvPr id="5" name="Picture 4">
            <a:extLst>
              <a:ext uri="{FF2B5EF4-FFF2-40B4-BE49-F238E27FC236}">
                <a16:creationId xmlns:a16="http://schemas.microsoft.com/office/drawing/2014/main" id="{6BEF7902-5C7F-45D3-93F3-6AB3231A8BD5}"/>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8893728" y="193301"/>
            <a:ext cx="1003883" cy="1161519"/>
          </a:xfrm>
          <a:prstGeom prst="rect">
            <a:avLst/>
          </a:prstGeom>
        </p:spPr>
      </p:pic>
      <p:pic>
        <p:nvPicPr>
          <p:cNvPr id="6" name="Picture 5">
            <a:extLst>
              <a:ext uri="{FF2B5EF4-FFF2-40B4-BE49-F238E27FC236}">
                <a16:creationId xmlns:a16="http://schemas.microsoft.com/office/drawing/2014/main" id="{AC4BD919-8EC1-4077-8A0C-298703773404}"/>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294388" y="247830"/>
            <a:ext cx="1003883" cy="1161519"/>
          </a:xfrm>
          <a:prstGeom prst="rect">
            <a:avLst/>
          </a:prstGeom>
        </p:spPr>
      </p:pic>
      <p:sp>
        <p:nvSpPr>
          <p:cNvPr id="7" name="Content Placeholder 2">
            <a:extLst>
              <a:ext uri="{FF2B5EF4-FFF2-40B4-BE49-F238E27FC236}">
                <a16:creationId xmlns:a16="http://schemas.microsoft.com/office/drawing/2014/main" id="{5065FFC6-3EBE-4C2C-86AF-2EAA9668A956}"/>
              </a:ext>
            </a:extLst>
          </p:cNvPr>
          <p:cNvSpPr txBox="1">
            <a:spLocks/>
          </p:cNvSpPr>
          <p:nvPr/>
        </p:nvSpPr>
        <p:spPr>
          <a:xfrm>
            <a:off x="3298270" y="1409349"/>
            <a:ext cx="5595457" cy="5083730"/>
          </a:xfrm>
          <a:prstGeom prst="rect">
            <a:avLst/>
          </a:prstGeom>
          <a:solidFill>
            <a:sysClr val="window" lastClr="FFFFFF"/>
          </a:solidFill>
          <a:ln>
            <a:solidFill>
              <a:sysClr val="window" lastClr="FFFFFF"/>
            </a:solidFill>
          </a:ln>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t>This is our school,</a:t>
            </a:r>
            <a:b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br>
            <a: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t>Let peace be found here,</a:t>
            </a:r>
            <a:b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br>
            <a: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t>Let the rooms be full of happiness,</a:t>
            </a:r>
            <a:b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br>
            <a: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t>Let love abide here,</a:t>
            </a:r>
            <a:b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br>
            <a: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t>Love for one another,</a:t>
            </a:r>
            <a:b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br>
            <a: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t>Love for God.</a:t>
            </a:r>
            <a:b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br>
            <a: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t>Let us remember,</a:t>
            </a:r>
            <a:b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br>
            <a: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t>That as many hands build a house,</a:t>
            </a:r>
            <a:b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br>
            <a: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t>So many hearts make a school.</a:t>
            </a:r>
            <a:b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br>
            <a:r>
              <a:rPr kumimoji="0" lang="en-GB" sz="3000" b="0" i="0" u="none" strike="noStrike" kern="1200" cap="none" spc="0" normalizeH="0" baseline="0" noProof="0">
                <a:ln>
                  <a:noFill/>
                </a:ln>
                <a:solidFill>
                  <a:srgbClr val="146194">
                    <a:lumMod val="75000"/>
                  </a:srgbClr>
                </a:solidFill>
                <a:effectLst/>
                <a:uLnTx/>
                <a:uFillTx/>
                <a:latin typeface="Century Gothic" panose="020B0502020202020204"/>
                <a:ea typeface="+mn-ea"/>
                <a:cs typeface="+mn-cs"/>
              </a:rPr>
              <a:t>Amen</a:t>
            </a:r>
          </a:p>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endParaRPr kumimoji="0" lang="en-GB" sz="20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endParaRPr>
          </a:p>
        </p:txBody>
      </p:sp>
      <p:pic>
        <p:nvPicPr>
          <p:cNvPr id="8" name="Picture 2" descr="https://st-josephs.islington.sch.uk/wp-content/uploads/2018/01/StJosephs057-250x250.jpg">
            <a:extLst>
              <a:ext uri="{FF2B5EF4-FFF2-40B4-BE49-F238E27FC236}">
                <a16:creationId xmlns:a16="http://schemas.microsoft.com/office/drawing/2014/main" id="{D72AD41F-3A31-47FC-AD0F-ADDEDB706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566" y="3162649"/>
            <a:ext cx="2181138" cy="2181138"/>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F3A5404-9FD2-41D0-8E22-5D0A6A3F27A0}"/>
              </a:ext>
            </a:extLst>
          </p:cNvPr>
          <p:cNvPicPr>
            <a:picLocks noChangeAspect="1"/>
          </p:cNvPicPr>
          <p:nvPr/>
        </p:nvPicPr>
        <p:blipFill rotWithShape="1">
          <a:blip r:embed="rId6"/>
          <a:srcRect l="34047" t="33158" r="51076" b="47369"/>
          <a:stretch/>
        </p:blipFill>
        <p:spPr>
          <a:xfrm>
            <a:off x="9579962" y="2075336"/>
            <a:ext cx="2176805" cy="2295327"/>
          </a:xfrm>
          <a:prstGeom prst="rect">
            <a:avLst/>
          </a:prstGeom>
        </p:spPr>
      </p:pic>
    </p:spTree>
    <p:extLst>
      <p:ext uri="{BB962C8B-B14F-4D97-AF65-F5344CB8AC3E}">
        <p14:creationId xmlns:p14="http://schemas.microsoft.com/office/powerpoint/2010/main" val="3770179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4102447-F03D-48F7-9712-7A9B6F0C3F63}"/>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5342798" y="351951"/>
            <a:ext cx="1506403" cy="1742947"/>
          </a:xfrm>
          <a:prstGeom prst="rect">
            <a:avLst/>
          </a:prstGeom>
        </p:spPr>
      </p:pic>
      <p:sp>
        <p:nvSpPr>
          <p:cNvPr id="4" name="Content Placeholder 2">
            <a:extLst>
              <a:ext uri="{FF2B5EF4-FFF2-40B4-BE49-F238E27FC236}">
                <a16:creationId xmlns:a16="http://schemas.microsoft.com/office/drawing/2014/main" id="{86E42E8D-9E65-43B5-98FB-AD56E87C2CF9}"/>
              </a:ext>
            </a:extLst>
          </p:cNvPr>
          <p:cNvSpPr txBox="1">
            <a:spLocks/>
          </p:cNvSpPr>
          <p:nvPr/>
        </p:nvSpPr>
        <p:spPr>
          <a:xfrm>
            <a:off x="553441" y="1055645"/>
            <a:ext cx="10410970" cy="60555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marR="0" lvl="0" indent="0" algn="ctr"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a:ea typeface="+mn-ea"/>
                <a:cs typeface="+mn-cs"/>
              </a:rPr>
              <a:t>How does that affect St. Joseph’s</a:t>
            </a:r>
          </a:p>
          <a:p>
            <a:pPr marL="0" marR="0" lvl="0" indent="0" algn="ctr"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a:ea typeface="+mn-ea"/>
              <a:cs typeface="+mn-cs"/>
            </a:endParaRP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Outstanding schools will no longer be exempt.  Inspection will most likely take place in next academic year</a:t>
            </a: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Outstanding schools may be inspected under Section 8 at any time with a </a:t>
            </a:r>
            <a:r>
              <a:rPr lang="en-GB" dirty="0">
                <a:solidFill>
                  <a:srgbClr val="002060"/>
                </a:solidFill>
                <a:latin typeface="Century Gothic" panose="020B0502020202020204"/>
              </a:rPr>
              <a:t>s</a:t>
            </a:r>
            <a:r>
              <a:rPr kumimoji="0" lang="en-GB" sz="2000" b="0" i="0" u="none" strike="noStrike" kern="1200" cap="none" spc="0" normalizeH="0" baseline="0" noProof="0" dirty="0" err="1">
                <a:ln>
                  <a:noFill/>
                </a:ln>
                <a:solidFill>
                  <a:srgbClr val="002060"/>
                </a:solidFill>
                <a:effectLst/>
                <a:uLnTx/>
                <a:uFillTx/>
                <a:latin typeface="Century Gothic" panose="020B0502020202020204"/>
                <a:ea typeface="+mn-ea"/>
                <a:cs typeface="+mn-cs"/>
              </a:rPr>
              <a:t>ubject</a:t>
            </a: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 specific inspection</a:t>
            </a:r>
          </a:p>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endParaRPr kumimoji="0" lang="en-GB" sz="20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endParaRPr>
          </a:p>
        </p:txBody>
      </p:sp>
      <p:pic>
        <p:nvPicPr>
          <p:cNvPr id="5" name="Picture 12" descr="knowledge is power">
            <a:extLst>
              <a:ext uri="{FF2B5EF4-FFF2-40B4-BE49-F238E27FC236}">
                <a16:creationId xmlns:a16="http://schemas.microsoft.com/office/drawing/2014/main" id="{E079E221-6440-4970-81D7-E65FC84F5A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506" y="90895"/>
            <a:ext cx="2165744" cy="21657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A8CA89-D450-4335-B0F1-3DFF9E80A5FF}"/>
              </a:ext>
            </a:extLst>
          </p:cNvPr>
          <p:cNvPicPr>
            <a:picLocks noChangeAspect="1"/>
          </p:cNvPicPr>
          <p:nvPr/>
        </p:nvPicPr>
        <p:blipFill>
          <a:blip r:embed="rId6"/>
          <a:stretch>
            <a:fillRect/>
          </a:stretch>
        </p:blipFill>
        <p:spPr>
          <a:xfrm rot="1490421">
            <a:off x="9148314" y="1702238"/>
            <a:ext cx="2628669" cy="1585127"/>
          </a:xfrm>
          <a:prstGeom prst="rect">
            <a:avLst/>
          </a:prstGeom>
        </p:spPr>
      </p:pic>
      <p:pic>
        <p:nvPicPr>
          <p:cNvPr id="6" name="Picture 5">
            <a:extLst>
              <a:ext uri="{FF2B5EF4-FFF2-40B4-BE49-F238E27FC236}">
                <a16:creationId xmlns:a16="http://schemas.microsoft.com/office/drawing/2014/main" id="{A77FCD93-CD2D-4766-843D-3A0341478B51}"/>
              </a:ext>
            </a:extLst>
          </p:cNvPr>
          <p:cNvPicPr>
            <a:picLocks noChangeAspect="1"/>
          </p:cNvPicPr>
          <p:nvPr/>
        </p:nvPicPr>
        <p:blipFill>
          <a:blip r:embed="rId7"/>
          <a:stretch>
            <a:fillRect/>
          </a:stretch>
        </p:blipFill>
        <p:spPr>
          <a:xfrm>
            <a:off x="145394" y="5444149"/>
            <a:ext cx="1327470" cy="13229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89636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36E64744-3CA9-46EB-9C00-143CF8B142FD}"/>
              </a:ext>
            </a:extLst>
          </p:cNvPr>
          <p:cNvSpPr txBox="1">
            <a:spLocks/>
          </p:cNvSpPr>
          <p:nvPr/>
        </p:nvSpPr>
        <p:spPr>
          <a:xfrm>
            <a:off x="1952318" y="87269"/>
            <a:ext cx="8534400" cy="150706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002060"/>
                </a:solidFill>
              </a:rPr>
              <a:t>Leadership and Management</a:t>
            </a:r>
            <a:br>
              <a:rPr lang="en-US" dirty="0">
                <a:solidFill>
                  <a:srgbClr val="002060"/>
                </a:solidFill>
              </a:rPr>
            </a:br>
            <a:r>
              <a:rPr lang="en-US" sz="1600" dirty="0">
                <a:solidFill>
                  <a:srgbClr val="002060"/>
                </a:solidFill>
              </a:rPr>
              <a:t>(Ofsted Sept 2019)</a:t>
            </a:r>
            <a:endParaRPr lang="en-GB" dirty="0">
              <a:solidFill>
                <a:srgbClr val="002060"/>
              </a:solidFill>
            </a:endParaRPr>
          </a:p>
        </p:txBody>
      </p:sp>
      <p:sp>
        <p:nvSpPr>
          <p:cNvPr id="5" name="Content Placeholder 2">
            <a:extLst>
              <a:ext uri="{FF2B5EF4-FFF2-40B4-BE49-F238E27FC236}">
                <a16:creationId xmlns:a16="http://schemas.microsoft.com/office/drawing/2014/main" id="{3304F005-847D-493E-AACD-23619C08C2B8}"/>
              </a:ext>
            </a:extLst>
          </p:cNvPr>
          <p:cNvSpPr txBox="1">
            <a:spLocks/>
          </p:cNvSpPr>
          <p:nvPr/>
        </p:nvSpPr>
        <p:spPr>
          <a:xfrm>
            <a:off x="653849" y="1681605"/>
            <a:ext cx="10884302" cy="5402425"/>
          </a:xfrm>
          <a:prstGeom prst="rect">
            <a:avLst/>
          </a:prstGeom>
        </p:spPr>
        <p:txBody>
          <a:bodyPr vert="horz" lIns="91440" tIns="45720" rIns="91440" bIns="45720" rtlCol="0" anchor="ctr">
            <a:normAutofit fontScale="85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a:ea typeface="+mn-ea"/>
                <a:cs typeface="+mn-cs"/>
              </a:rPr>
              <a:t>Includes Governance. </a:t>
            </a:r>
            <a:endPar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endParaRP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leaders’ high expectations of all pupils in the school, and the extent to which these are embodied in leaders’ and staff’s day-to-day interactions with pupils</a:t>
            </a: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the extent to which leaders focus their attention on the education provided by the school. </a:t>
            </a: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whether continuing professional development for teachers and staff is aligned with the curriculum this develops teachers’ content knowledge and teaching content knowledge over time, and the extent to which, so that they are able to deliver better teaching for pupils</a:t>
            </a: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the extent to which leaders create coherence and consistency across the school so that pupils benefit from effective teaching and consistent expectations, wherever they are in the school</a:t>
            </a: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whether leaders seek to engage parents and their community thoughtfully and positively in a way that supports pupils’ education. Also, whether leaders are thoughtful in drawing boundaries and resisting inappropriate attempts to influence what is taught and the day-to-day life of the school</a:t>
            </a: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the extent to which leaders take into account the workload and well-being of their staff, while also developing and strengthening the quality of the workforce </a:t>
            </a: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the extent to which leaders’ and managers’ high ambitions are for </a:t>
            </a:r>
            <a:r>
              <a:rPr kumimoji="0" lang="en-GB" sz="2000" b="1" i="0" u="none" strike="noStrike" kern="1200" cap="none" spc="0" normalizeH="0" baseline="0" noProof="0" dirty="0">
                <a:ln>
                  <a:noFill/>
                </a:ln>
                <a:solidFill>
                  <a:srgbClr val="002060"/>
                </a:solidFill>
                <a:effectLst/>
                <a:uLnTx/>
                <a:uFillTx/>
                <a:latin typeface="Century Gothic" panose="020B0502020202020204"/>
                <a:ea typeface="+mn-ea"/>
                <a:cs typeface="+mn-cs"/>
              </a:rPr>
              <a:t>all </a:t>
            </a: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pupils, including those who are harder to reach. This includes ensuring that practices such as ‘off-rolling’ do not take place and that the way the school uses the pupil premium is founded on good evidence.</a:t>
            </a: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whether leaders and those responsible for governance all understand their respective roles and perform these in a way that enhances the effectiveness of the school. </a:t>
            </a: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endParaRPr kumimoji="0" lang="en-GB" sz="20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endParaRPr>
          </a:p>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endParaRPr kumimoji="0" lang="en-GB" sz="2000" b="0" i="0" u="none" strike="noStrike" kern="1200" cap="none" spc="0" normalizeH="0" baseline="0" noProof="0" dirty="0">
              <a:ln>
                <a:noFill/>
              </a:ln>
              <a:solidFill>
                <a:srgbClr val="146194">
                  <a:lumMod val="75000"/>
                </a:srgbClr>
              </a:solidFill>
              <a:effectLst/>
              <a:uLnTx/>
              <a:uFillTx/>
              <a:latin typeface="Century Gothic" panose="020B0502020202020204"/>
              <a:ea typeface="+mn-ea"/>
              <a:cs typeface="+mn-cs"/>
            </a:endParaRPr>
          </a:p>
        </p:txBody>
      </p:sp>
      <p:pic>
        <p:nvPicPr>
          <p:cNvPr id="6" name="Picture 10" descr="going to work happy">
            <a:extLst>
              <a:ext uri="{FF2B5EF4-FFF2-40B4-BE49-F238E27FC236}">
                <a16:creationId xmlns:a16="http://schemas.microsoft.com/office/drawing/2014/main" id="{CEC16F1C-88BE-429B-9787-5FEEB86DD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269"/>
            <a:ext cx="1313669" cy="13136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oing to work happy">
            <a:extLst>
              <a:ext uri="{FF2B5EF4-FFF2-40B4-BE49-F238E27FC236}">
                <a16:creationId xmlns:a16="http://schemas.microsoft.com/office/drawing/2014/main" id="{F60F82F7-76CB-46A9-9108-537ACD21A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553830" y="34204"/>
            <a:ext cx="1507068" cy="15070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heck box">
            <a:extLst>
              <a:ext uri="{FF2B5EF4-FFF2-40B4-BE49-F238E27FC236}">
                <a16:creationId xmlns:a16="http://schemas.microsoft.com/office/drawing/2014/main" id="{21F2A1CE-9584-4560-903E-880637439B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1894" y="5691282"/>
            <a:ext cx="1132514" cy="1132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16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718B3F7D-BB92-4FF3-9B90-A3524FF5F2CD}"/>
              </a:ext>
            </a:extLst>
          </p:cNvPr>
          <p:cNvSpPr txBox="1">
            <a:spLocks/>
          </p:cNvSpPr>
          <p:nvPr/>
        </p:nvSpPr>
        <p:spPr>
          <a:xfrm>
            <a:off x="1617273" y="0"/>
            <a:ext cx="8534400" cy="1507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002060"/>
                </a:solidFill>
              </a:rPr>
              <a:t>TO BE OUTSTANDING</a:t>
            </a:r>
            <a:br>
              <a:rPr lang="en-US" dirty="0">
                <a:solidFill>
                  <a:srgbClr val="002060"/>
                </a:solidFill>
              </a:rPr>
            </a:br>
            <a:r>
              <a:rPr lang="en-US" sz="1600" dirty="0">
                <a:solidFill>
                  <a:srgbClr val="002060"/>
                </a:solidFill>
              </a:rPr>
              <a:t>(Ofsted Sept. 2019)</a:t>
            </a:r>
            <a:endParaRPr lang="en-GB" dirty="0">
              <a:solidFill>
                <a:srgbClr val="002060"/>
              </a:solidFill>
            </a:endParaRPr>
          </a:p>
        </p:txBody>
      </p:sp>
      <p:sp>
        <p:nvSpPr>
          <p:cNvPr id="5" name="Content Placeholder 2">
            <a:extLst>
              <a:ext uri="{FF2B5EF4-FFF2-40B4-BE49-F238E27FC236}">
                <a16:creationId xmlns:a16="http://schemas.microsoft.com/office/drawing/2014/main" id="{9A91DB29-6CC1-41F9-B45E-E3123F71A7B3}"/>
              </a:ext>
            </a:extLst>
          </p:cNvPr>
          <p:cNvSpPr txBox="1">
            <a:spLocks/>
          </p:cNvSpPr>
          <p:nvPr/>
        </p:nvSpPr>
        <p:spPr>
          <a:xfrm>
            <a:off x="858416" y="1306286"/>
            <a:ext cx="10599576" cy="530911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The school meets </a:t>
            </a:r>
            <a:r>
              <a:rPr kumimoji="0" lang="en-GB" sz="2000" b="1" i="0" u="none" strike="noStrike" kern="1200" cap="none" spc="0" normalizeH="0" baseline="0" noProof="0" dirty="0">
                <a:ln>
                  <a:noFill/>
                </a:ln>
                <a:solidFill>
                  <a:srgbClr val="002060"/>
                </a:solidFill>
                <a:effectLst/>
                <a:uLnTx/>
                <a:uFillTx/>
                <a:latin typeface="Century Gothic" panose="020B0502020202020204"/>
                <a:ea typeface="+mn-ea"/>
                <a:cs typeface="+mn-cs"/>
              </a:rPr>
              <a:t>all </a:t>
            </a: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the criteria for good in leadership and management </a:t>
            </a:r>
            <a:r>
              <a:rPr kumimoji="0" lang="en-GB" sz="2000" b="1" i="0" u="none" strike="noStrike" kern="1200" cap="none" spc="0" normalizeH="0" baseline="0" noProof="0" dirty="0">
                <a:ln>
                  <a:noFill/>
                </a:ln>
                <a:solidFill>
                  <a:srgbClr val="002060"/>
                </a:solidFill>
                <a:effectLst/>
                <a:uLnTx/>
                <a:uFillTx/>
                <a:latin typeface="Century Gothic" panose="020B0502020202020204"/>
                <a:ea typeface="+mn-ea"/>
                <a:cs typeface="+mn-cs"/>
              </a:rPr>
              <a:t>securely </a:t>
            </a: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a:ea typeface="+mn-ea"/>
                <a:cs typeface="+mn-cs"/>
              </a:rPr>
              <a:t>consistently</a:t>
            </a: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a:t>
            </a: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Leadership and management are </a:t>
            </a:r>
            <a:r>
              <a:rPr kumimoji="0" lang="en-GB" sz="2000" b="1" i="0" u="none" strike="noStrike" kern="1200" cap="none" spc="0" normalizeH="0" baseline="0" noProof="0" dirty="0">
                <a:ln>
                  <a:noFill/>
                </a:ln>
                <a:solidFill>
                  <a:srgbClr val="002060"/>
                </a:solidFill>
                <a:effectLst/>
                <a:uLnTx/>
                <a:uFillTx/>
                <a:latin typeface="Century Gothic" panose="020B0502020202020204"/>
                <a:ea typeface="+mn-ea"/>
                <a:cs typeface="+mn-cs"/>
              </a:rPr>
              <a:t>exceptional</a:t>
            </a: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In addition, the following apply: </a:t>
            </a: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Leaders ensure that teachers receive focused and highly effective professional development. Teachers’ subject, pedagogical and pedagogical content knowledge consistently build and develop over time. This consistently translates into improvements in the teaching of the curriculum.</a:t>
            </a:r>
          </a:p>
          <a:p>
            <a:pPr marL="285750" marR="0" lvl="0" indent="-285750" algn="l" defTabSz="457200" rtl="0" eaLnBrk="1" fontAlgn="base"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Leaders ensure that highly effective and meaningful engagement takes place with staff at all levels and that issues are identified. When issues are identified, in particular about workload, they are consistently dealt with appropriately and quickly. </a:t>
            </a:r>
          </a:p>
          <a:p>
            <a:pPr marL="285750" marR="0" lvl="0" indent="-285750" algn="l" defTabSz="457200" rtl="0" eaLnBrk="1" fontAlgn="auto" latinLnBrk="0" hangingPunct="1">
              <a:lnSpc>
                <a:spcPct val="100000"/>
              </a:lnSpc>
              <a:spcBef>
                <a:spcPct val="20000"/>
              </a:spcBef>
              <a:spcAft>
                <a:spcPts val="600"/>
              </a:spcAft>
              <a:buClr>
                <a:sysClr val="window" lastClr="FFFFFF"/>
              </a:buClr>
              <a:buSzPct val="80000"/>
              <a:buFont typeface="Wingdings 3" panose="05040102010807070707" pitchFamily="18" charset="2"/>
              <a:buChar char=""/>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a:ea typeface="+mn-ea"/>
                <a:cs typeface="+mn-cs"/>
              </a:rPr>
              <a:t>Staff consistently report high levels of support for well-being issues. </a:t>
            </a:r>
          </a:p>
        </p:txBody>
      </p:sp>
      <p:pic>
        <p:nvPicPr>
          <p:cNvPr id="6" name="Picture 18" descr="Clientmoji">
            <a:extLst>
              <a:ext uri="{FF2B5EF4-FFF2-40B4-BE49-F238E27FC236}">
                <a16:creationId xmlns:a16="http://schemas.microsoft.com/office/drawing/2014/main" id="{D6B7FD03-109B-4C6B-BBC5-4A5265EA3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1276" y="-117266"/>
            <a:ext cx="1800793" cy="18007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lientmoji">
            <a:extLst>
              <a:ext uri="{FF2B5EF4-FFF2-40B4-BE49-F238E27FC236}">
                <a16:creationId xmlns:a16="http://schemas.microsoft.com/office/drawing/2014/main" id="{537A933D-D68A-432D-A3A8-1EB20C325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608" y="204614"/>
            <a:ext cx="1419719" cy="14197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Clientmoji">
            <a:extLst>
              <a:ext uri="{FF2B5EF4-FFF2-40B4-BE49-F238E27FC236}">
                <a16:creationId xmlns:a16="http://schemas.microsoft.com/office/drawing/2014/main" id="{307B366B-DB3E-44C9-85ED-3ACF17D4E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46644" y="5245980"/>
            <a:ext cx="1486690" cy="1486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489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2993E84-E236-42BE-8F58-59CD2623EFEB}"/>
              </a:ext>
            </a:extLst>
          </p:cNvPr>
          <p:cNvSpPr txBox="1">
            <a:spLocks/>
          </p:cNvSpPr>
          <p:nvPr/>
        </p:nvSpPr>
        <p:spPr>
          <a:xfrm>
            <a:off x="1547416" y="421076"/>
            <a:ext cx="8943831" cy="1855995"/>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002060"/>
                </a:solidFill>
              </a:rPr>
              <a:t>LEARNING IMPROVEMENT PLAN </a:t>
            </a:r>
            <a:r>
              <a:rPr lang="en-US" sz="5600" dirty="0">
                <a:solidFill>
                  <a:srgbClr val="002060"/>
                </a:solidFill>
              </a:rPr>
              <a:t>(LIP) </a:t>
            </a:r>
            <a:r>
              <a:rPr lang="en-US" dirty="0">
                <a:solidFill>
                  <a:srgbClr val="002060"/>
                </a:solidFill>
              </a:rPr>
              <a:t>Priorities </a:t>
            </a:r>
          </a:p>
          <a:p>
            <a:r>
              <a:rPr lang="en-US" dirty="0">
                <a:solidFill>
                  <a:srgbClr val="002060"/>
                </a:solidFill>
              </a:rPr>
              <a:t>2021-2022</a:t>
            </a:r>
            <a:endParaRPr lang="en-GB" dirty="0">
              <a:solidFill>
                <a:srgbClr val="002060"/>
              </a:solidFill>
            </a:endParaRPr>
          </a:p>
        </p:txBody>
      </p:sp>
      <p:pic>
        <p:nvPicPr>
          <p:cNvPr id="6" name="Picture 8" descr="apple">
            <a:extLst>
              <a:ext uri="{FF2B5EF4-FFF2-40B4-BE49-F238E27FC236}">
                <a16:creationId xmlns:a16="http://schemas.microsoft.com/office/drawing/2014/main" id="{2C3360DA-481A-4873-B541-16A00E216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08" y="507996"/>
            <a:ext cx="1616281" cy="16162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FFD586-9A7C-4804-B4AE-4D87E6D0E118}"/>
              </a:ext>
            </a:extLst>
          </p:cNvPr>
          <p:cNvPicPr>
            <a:picLocks noChangeAspect="1"/>
          </p:cNvPicPr>
          <p:nvPr/>
        </p:nvPicPr>
        <p:blipFill>
          <a:blip r:embed="rId4"/>
          <a:stretch>
            <a:fillRect/>
          </a:stretch>
        </p:blipFill>
        <p:spPr>
          <a:xfrm rot="1243733">
            <a:off x="10288911" y="1001883"/>
            <a:ext cx="1546383" cy="1359241"/>
          </a:xfrm>
          <a:prstGeom prst="ellipse">
            <a:avLst/>
          </a:prstGeom>
          <a:ln w="63500"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9B2FDFFF-3205-4709-8F0B-B385BDE3D498}"/>
              </a:ext>
            </a:extLst>
          </p:cNvPr>
          <p:cNvPicPr>
            <a:picLocks noChangeAspect="1"/>
          </p:cNvPicPr>
          <p:nvPr/>
        </p:nvPicPr>
        <p:blipFill>
          <a:blip r:embed="rId5"/>
          <a:stretch>
            <a:fillRect/>
          </a:stretch>
        </p:blipFill>
        <p:spPr>
          <a:xfrm>
            <a:off x="1467597" y="4586607"/>
            <a:ext cx="2067797" cy="1739921"/>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B922875-506A-464D-93B6-91ABDC766279}"/>
              </a:ext>
            </a:extLst>
          </p:cNvPr>
          <p:cNvPicPr>
            <a:picLocks noChangeAspect="1"/>
          </p:cNvPicPr>
          <p:nvPr/>
        </p:nvPicPr>
        <p:blipFill>
          <a:blip r:embed="rId6"/>
          <a:stretch>
            <a:fillRect/>
          </a:stretch>
        </p:blipFill>
        <p:spPr>
          <a:xfrm>
            <a:off x="5166130" y="4647898"/>
            <a:ext cx="1426274" cy="178902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A8312356-E26A-43B4-B473-424F499D489A}"/>
              </a:ext>
            </a:extLst>
          </p:cNvPr>
          <p:cNvPicPr>
            <a:picLocks noChangeAspect="1"/>
          </p:cNvPicPr>
          <p:nvPr/>
        </p:nvPicPr>
        <p:blipFill>
          <a:blip r:embed="rId7"/>
          <a:stretch>
            <a:fillRect/>
          </a:stretch>
        </p:blipFill>
        <p:spPr>
          <a:xfrm>
            <a:off x="166208" y="2632273"/>
            <a:ext cx="11802393" cy="174575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5122" name="Picture 2" descr="http://www.st-josephs.islington.sch.uk/wp-content/uploads/2018/12/IMG_0854-300x225.jpg">
            <a:extLst>
              <a:ext uri="{FF2B5EF4-FFF2-40B4-BE49-F238E27FC236}">
                <a16:creationId xmlns:a16="http://schemas.microsoft.com/office/drawing/2014/main" id="{81577BA5-6659-4BCF-8E00-809D716DAC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3141" y="4632325"/>
            <a:ext cx="2501262" cy="187594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98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apple">
            <a:extLst>
              <a:ext uri="{FF2B5EF4-FFF2-40B4-BE49-F238E27FC236}">
                <a16:creationId xmlns:a16="http://schemas.microsoft.com/office/drawing/2014/main" id="{738ACC0D-071B-4A75-94A8-817DF9AE6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83987" y="163201"/>
            <a:ext cx="1856542" cy="18565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35DCD8F-B57B-42D7-B797-8B9494A1D6C9}"/>
              </a:ext>
            </a:extLst>
          </p:cNvPr>
          <p:cNvPicPr>
            <a:picLocks noChangeAspect="1"/>
          </p:cNvPicPr>
          <p:nvPr/>
        </p:nvPicPr>
        <p:blipFill rotWithShape="1">
          <a:blip r:embed="rId4"/>
          <a:srcRect l="13555" t="45089" r="39988" b="21929"/>
          <a:stretch/>
        </p:blipFill>
        <p:spPr>
          <a:xfrm>
            <a:off x="6693522" y="5479868"/>
            <a:ext cx="2052251" cy="116562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3E5FF21-D6EF-45EC-BCC4-5311CF8C6963}"/>
              </a:ext>
            </a:extLst>
          </p:cNvPr>
          <p:cNvPicPr>
            <a:picLocks noChangeAspect="1"/>
          </p:cNvPicPr>
          <p:nvPr/>
        </p:nvPicPr>
        <p:blipFill rotWithShape="1">
          <a:blip r:embed="rId5"/>
          <a:srcRect l="15941" t="12983" r="17953" b="25263"/>
          <a:stretch/>
        </p:blipFill>
        <p:spPr>
          <a:xfrm>
            <a:off x="2401244" y="5438241"/>
            <a:ext cx="1756822" cy="131295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A3A1F320-B3E2-430C-A236-179E1E05FB24}"/>
              </a:ext>
            </a:extLst>
          </p:cNvPr>
          <p:cNvPicPr>
            <a:picLocks noChangeAspect="1"/>
          </p:cNvPicPr>
          <p:nvPr/>
        </p:nvPicPr>
        <p:blipFill rotWithShape="1">
          <a:blip r:embed="rId6"/>
          <a:srcRect l="40784" t="27018" r="24129" b="40000"/>
          <a:stretch/>
        </p:blipFill>
        <p:spPr>
          <a:xfrm>
            <a:off x="4528422" y="421269"/>
            <a:ext cx="1953957" cy="146937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905EF1A6-6BD8-4303-9B0D-56242BEBB236}"/>
              </a:ext>
            </a:extLst>
          </p:cNvPr>
          <p:cNvPicPr>
            <a:picLocks noChangeAspect="1"/>
          </p:cNvPicPr>
          <p:nvPr/>
        </p:nvPicPr>
        <p:blipFill>
          <a:blip r:embed="rId7"/>
          <a:stretch>
            <a:fillRect/>
          </a:stretch>
        </p:blipFill>
        <p:spPr>
          <a:xfrm>
            <a:off x="76199" y="2182943"/>
            <a:ext cx="12039600" cy="3133725"/>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85839420-9578-41AF-A1A4-6B3495F7F934}"/>
              </a:ext>
            </a:extLst>
          </p:cNvPr>
          <p:cNvPicPr>
            <a:picLocks noChangeAspect="1"/>
          </p:cNvPicPr>
          <p:nvPr/>
        </p:nvPicPr>
        <p:blipFill>
          <a:blip r:embed="rId8"/>
          <a:stretch>
            <a:fillRect/>
          </a:stretch>
        </p:blipFill>
        <p:spPr>
          <a:xfrm>
            <a:off x="8670272" y="397880"/>
            <a:ext cx="2225013" cy="1483342"/>
          </a:xfrm>
          <a:prstGeom prst="rect">
            <a:avLst/>
          </a:prstGeom>
          <a:ln w="38100">
            <a:solidFill>
              <a:schemeClr val="bg1"/>
            </a:solidFill>
          </a:ln>
        </p:spPr>
      </p:pic>
    </p:spTree>
    <p:extLst>
      <p:ext uri="{BB962C8B-B14F-4D97-AF65-F5344CB8AC3E}">
        <p14:creationId xmlns:p14="http://schemas.microsoft.com/office/powerpoint/2010/main" val="765910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B4D44E-9612-4378-809F-EADF231F6173}"/>
              </a:ext>
            </a:extLst>
          </p:cNvPr>
          <p:cNvPicPr>
            <a:picLocks noChangeAspect="1"/>
          </p:cNvPicPr>
          <p:nvPr/>
        </p:nvPicPr>
        <p:blipFill>
          <a:blip r:embed="rId3"/>
          <a:stretch>
            <a:fillRect/>
          </a:stretch>
        </p:blipFill>
        <p:spPr>
          <a:xfrm>
            <a:off x="155607" y="1886878"/>
            <a:ext cx="11880785" cy="308424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4" name="Picture 8" descr="apple">
            <a:extLst>
              <a:ext uri="{FF2B5EF4-FFF2-40B4-BE49-F238E27FC236}">
                <a16:creationId xmlns:a16="http://schemas.microsoft.com/office/drawing/2014/main" id="{55E06F0D-61E9-4ACE-9623-766D128E9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59" y="0"/>
            <a:ext cx="1776200" cy="1776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C54546-A0EB-41B2-ADBC-B91D366B8F7B}"/>
              </a:ext>
            </a:extLst>
          </p:cNvPr>
          <p:cNvPicPr>
            <a:picLocks noChangeAspect="1"/>
          </p:cNvPicPr>
          <p:nvPr/>
        </p:nvPicPr>
        <p:blipFill rotWithShape="1">
          <a:blip r:embed="rId5"/>
          <a:srcRect l="51169" t="58871" r="32550" b="21468"/>
          <a:stretch/>
        </p:blipFill>
        <p:spPr>
          <a:xfrm>
            <a:off x="7608966" y="115643"/>
            <a:ext cx="1585519" cy="153173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934AB4D9-AA46-41A4-83F7-F31513421E57}"/>
              </a:ext>
            </a:extLst>
          </p:cNvPr>
          <p:cNvPicPr>
            <a:picLocks noChangeAspect="1"/>
          </p:cNvPicPr>
          <p:nvPr/>
        </p:nvPicPr>
        <p:blipFill rotWithShape="1">
          <a:blip r:embed="rId6"/>
          <a:srcRect l="35313" t="63856" r="43766" b="22544"/>
          <a:stretch/>
        </p:blipFill>
        <p:spPr>
          <a:xfrm>
            <a:off x="3187581" y="171748"/>
            <a:ext cx="2512464" cy="130667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028" name="Picture 4" descr="https://st-josephs.islington.sch.uk/wp-content/uploads/2020/01/IMG_8398-224x300.jpg">
            <a:extLst>
              <a:ext uri="{FF2B5EF4-FFF2-40B4-BE49-F238E27FC236}">
                <a16:creationId xmlns:a16="http://schemas.microsoft.com/office/drawing/2014/main" id="{7E07A880-FFFE-4BC7-AC5C-F50E5BD8D1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5832" y="5182147"/>
            <a:ext cx="1154260" cy="154588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72B6CB1-9085-4833-9151-DF54B1DBF8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9838" y="5253548"/>
            <a:ext cx="2093655" cy="1432704"/>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64F1A11-9725-4F39-B54B-5CC0A7C44DA7}"/>
              </a:ext>
            </a:extLst>
          </p:cNvPr>
          <p:cNvPicPr>
            <a:picLocks noChangeAspect="1"/>
          </p:cNvPicPr>
          <p:nvPr/>
        </p:nvPicPr>
        <p:blipFill rotWithShape="1">
          <a:blip r:embed="rId9"/>
          <a:srcRect t="6380" b="10000"/>
          <a:stretch/>
        </p:blipFill>
        <p:spPr>
          <a:xfrm>
            <a:off x="9118423" y="5212829"/>
            <a:ext cx="2219154" cy="148452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1532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astel Blue Clipart Backgrounds for Powerpoint Templates - PPT Backgrounds">
            <a:extLst>
              <a:ext uri="{FF2B5EF4-FFF2-40B4-BE49-F238E27FC236}">
                <a16:creationId xmlns:a16="http://schemas.microsoft.com/office/drawing/2014/main" id="{FD9E090F-43E4-4399-927E-B0310DE2E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4DE001E-7B6B-4F0E-B028-1E093CFF430B}"/>
              </a:ext>
            </a:extLst>
          </p:cNvPr>
          <p:cNvPicPr>
            <a:picLocks noChangeAspect="1"/>
          </p:cNvPicPr>
          <p:nvPr/>
        </p:nvPicPr>
        <p:blipFill>
          <a:blip r:embed="rId3"/>
          <a:stretch>
            <a:fillRect/>
          </a:stretch>
        </p:blipFill>
        <p:spPr>
          <a:xfrm>
            <a:off x="127364" y="605318"/>
            <a:ext cx="11937272" cy="537885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4" name="Picture 14" descr="check box">
            <a:extLst>
              <a:ext uri="{FF2B5EF4-FFF2-40B4-BE49-F238E27FC236}">
                <a16:creationId xmlns:a16="http://schemas.microsoft.com/office/drawing/2014/main" id="{BFA44694-93A3-4198-9594-CBBC2A68C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64" y="4071693"/>
            <a:ext cx="2246244" cy="224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442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537</Words>
  <Application>Microsoft Office PowerPoint</Application>
  <PresentationFormat>Widescreen</PresentationFormat>
  <Paragraphs>33</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Century Gothic</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Pullenger, Emma</dc:creator>
  <cp:lastModifiedBy>Noronha, Angela</cp:lastModifiedBy>
  <cp:revision>35</cp:revision>
  <cp:lastPrinted>2021-05-13T18:21:13Z</cp:lastPrinted>
  <dcterms:created xsi:type="dcterms:W3CDTF">2021-05-13T12:23:22Z</dcterms:created>
  <dcterms:modified xsi:type="dcterms:W3CDTF">2021-05-20T09:22:01Z</dcterms:modified>
</cp:coreProperties>
</file>