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257" r:id="rId3"/>
    <p:sldId id="263" r:id="rId4"/>
    <p:sldId id="259" r:id="rId5"/>
    <p:sldId id="260" r:id="rId6"/>
    <p:sldId id="265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3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8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04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5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30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56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3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495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3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72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007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92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8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96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43BD526-1C4E-478D-9336-51FA3FF78FBB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05B1EF4-E27F-46DE-B3E3-DCBDED296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49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5" Type="http://schemas.openxmlformats.org/officeDocument/2006/relationships/image" Target="../media/image3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C40D22-EE3F-4D0B-B53B-C82215C67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4" y="119543"/>
            <a:ext cx="8825219" cy="6618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3087C-195A-4927-825E-9A5DB6313527}"/>
              </a:ext>
            </a:extLst>
          </p:cNvPr>
          <p:cNvSpPr txBox="1"/>
          <p:nvPr/>
        </p:nvSpPr>
        <p:spPr>
          <a:xfrm>
            <a:off x="9185945" y="1720840"/>
            <a:ext cx="24579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 look back at Green Class.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2019-2020</a:t>
            </a:r>
          </a:p>
        </p:txBody>
      </p:sp>
    </p:spTree>
    <p:extLst>
      <p:ext uri="{BB962C8B-B14F-4D97-AF65-F5344CB8AC3E}">
        <p14:creationId xmlns:p14="http://schemas.microsoft.com/office/powerpoint/2010/main" val="1108336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DD30AB-3F6C-4464-8A7A-C52A07779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74" y="80290"/>
            <a:ext cx="2355621" cy="338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99D09-DF41-4128-955E-96B1F5E1B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72" y="3553030"/>
            <a:ext cx="2626839" cy="3221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4302F-22D0-47E3-B196-0F3DF7A72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72" y="80291"/>
            <a:ext cx="2558686" cy="3388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A33B96-9873-4019-BCC9-A71101639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6" y="3549068"/>
            <a:ext cx="2504890" cy="3225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AFB7A3-2D37-4B4A-AC1A-31539CE97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6" y="164176"/>
            <a:ext cx="2504890" cy="33049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20ECDC-0F73-433A-AB9A-08E3020DA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73" y="3549068"/>
            <a:ext cx="2355621" cy="3066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8FA0CC-65C5-4112-8379-932094951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711" y="3549068"/>
            <a:ext cx="2505829" cy="3121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F8A9B-F3F3-44A7-B736-A0E489784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711" y="80290"/>
            <a:ext cx="2505829" cy="338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28AE7A-EABB-4014-9705-F4ACC2D7C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7" y="323798"/>
            <a:ext cx="4527691" cy="34671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F3F99C6-82D4-411B-8E84-6F6EFF263DAD}"/>
              </a:ext>
            </a:extLst>
          </p:cNvPr>
          <p:cNvGrpSpPr/>
          <p:nvPr/>
        </p:nvGrpSpPr>
        <p:grpSpPr>
          <a:xfrm>
            <a:off x="4757482" y="927713"/>
            <a:ext cx="7358979" cy="2759617"/>
            <a:chOff x="4717668" y="573947"/>
            <a:chExt cx="7358979" cy="2759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8936B1-3904-4024-B905-14FB5131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668" y="573947"/>
              <a:ext cx="3679489" cy="27596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CD136C-3946-4425-B840-47835921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157" y="573947"/>
              <a:ext cx="3679490" cy="275961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DAFA27-C890-4498-BEC4-2BC26D2D5905}"/>
              </a:ext>
            </a:extLst>
          </p:cNvPr>
          <p:cNvGrpSpPr/>
          <p:nvPr/>
        </p:nvGrpSpPr>
        <p:grpSpPr>
          <a:xfrm>
            <a:off x="75539" y="4300944"/>
            <a:ext cx="12040922" cy="2233258"/>
            <a:chOff x="167753" y="3825083"/>
            <a:chExt cx="12040922" cy="22332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0A02D8-8F31-43ED-BA4A-3B223FCD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337" y="3825083"/>
              <a:ext cx="3056338" cy="22332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762B6F-CF0F-4E8B-84D0-E1F740642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825083"/>
              <a:ext cx="3056337" cy="223325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D3D446-8F9C-4A84-A81B-2335B170A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877" y="3825083"/>
              <a:ext cx="2977676" cy="223325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588BE8A-C581-4403-B9A5-2D3EFAE87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53" y="3825084"/>
              <a:ext cx="2977676" cy="2233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68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12CB8-CD27-41F5-B9D8-2BD4C30D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61" y="255692"/>
            <a:ext cx="3020488" cy="2265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6BB537-B031-465A-B5CA-3409549D5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2135" y="3325336"/>
            <a:ext cx="3644935" cy="3327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D5E57D-F924-455E-BB4B-3763256AE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4511" y="3809886"/>
            <a:ext cx="3047086" cy="2285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7D7675-5EC1-4210-B901-E2B910A4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7642" y="611410"/>
            <a:ext cx="2845751" cy="21343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B5BA3B-5A05-4382-87D9-D2DE1EDE1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6" y="255692"/>
            <a:ext cx="3794335" cy="2845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53C453-6AB5-45CD-9034-95CD969F8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06" y="2567032"/>
            <a:ext cx="5471846" cy="42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05F0916-2EEF-4A8A-BA4D-66368EBA9CE1}"/>
              </a:ext>
            </a:extLst>
          </p:cNvPr>
          <p:cNvGrpSpPr/>
          <p:nvPr/>
        </p:nvGrpSpPr>
        <p:grpSpPr>
          <a:xfrm>
            <a:off x="142619" y="377589"/>
            <a:ext cx="11906761" cy="6102822"/>
            <a:chOff x="143190" y="135608"/>
            <a:chExt cx="11634169" cy="51286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2D8757-32F9-4D76-A84E-12385CE8D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989" y="1823482"/>
              <a:ext cx="2335059" cy="17043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667EA9-612D-44C5-9C27-75FC7B6B6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830" y="3511354"/>
              <a:ext cx="2398742" cy="1744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8586A7-04A0-424A-B547-01F8B8086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3685" y="135608"/>
              <a:ext cx="2328311" cy="16878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C91825-24B1-4208-9814-4770C4503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634" y="1823481"/>
              <a:ext cx="2328310" cy="17043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E2A145-5F6F-4281-9903-A4467DC1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73" y="3524724"/>
              <a:ext cx="2335060" cy="17312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7A577F-C09B-4C3A-AE81-1202CF40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548" y="3524724"/>
              <a:ext cx="2367031" cy="17312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07BBCB-B0E2-4DFA-A0A7-BA892D8E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996" y="135608"/>
              <a:ext cx="2398742" cy="16878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FC6937-8E07-487D-B742-A153F1925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247" y="1823482"/>
              <a:ext cx="2398742" cy="17043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091D4A-BF0F-4EBE-83A6-DF83FDAA9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09" y="3511354"/>
              <a:ext cx="2241173" cy="17446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14F02FA-B8BF-4C60-9E48-3EB26B9F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737" y="135608"/>
              <a:ext cx="2328311" cy="16878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A05B41-F122-44F1-9039-A862C54EC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56" y="1823481"/>
              <a:ext cx="2243578" cy="170439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557731-BD27-4666-BE86-8CA9C6B2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90" y="135608"/>
              <a:ext cx="2250496" cy="16878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A1338B-61D7-4B12-850A-6EB221106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133" y="3519613"/>
              <a:ext cx="2326141" cy="174460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DF4718-3FB8-4B9B-8BD7-79E68CCD1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550" y="1823482"/>
              <a:ext cx="2326141" cy="170439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105807-C70E-4D92-9C52-B8FB9A7E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9048" y="135608"/>
              <a:ext cx="2328311" cy="1687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21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BD5FB7-83FA-4FDF-8371-9E8A551AF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9" y="589496"/>
            <a:ext cx="2687390" cy="1963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C5B3B-756E-4376-8B2A-EF27EA5D4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9" y="2552693"/>
            <a:ext cx="2687389" cy="1963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355164-0C9F-4C50-A879-D69C583C9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8" y="4515889"/>
            <a:ext cx="2687390" cy="1963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2EBDF-E68D-40E3-8BD0-BA6AFADEF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2453" y="954965"/>
            <a:ext cx="3148785" cy="240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E7868-69D6-4269-89ED-560E18EB2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4797" y="1009227"/>
            <a:ext cx="2979140" cy="2293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73D7A-196F-4CC8-A7C9-5260C58D3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17" y="3933566"/>
            <a:ext cx="3822872" cy="2769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568EA7-369D-4DF6-80BF-543D34EC4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86" y="3813924"/>
            <a:ext cx="3499328" cy="2889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5A977-7F87-4D3A-8504-E4BD13F87C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7377" y="1009227"/>
            <a:ext cx="2979142" cy="22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29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B905C-D1A3-48D4-95AA-A15B81961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3485" y="1721051"/>
            <a:ext cx="5391729" cy="3740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DE7B2-ED78-45EE-A2D9-9E8AD890C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29" y="3429000"/>
            <a:ext cx="4286341" cy="3275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2B18C-BF0C-4D73-80DC-004FD1C69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29" y="153626"/>
            <a:ext cx="4286341" cy="3214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A3E028-1A4D-499F-BEDB-7D56C86DE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5640" y="1855897"/>
            <a:ext cx="5391732" cy="37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32991-FE51-480C-8423-CD64B857D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921" y="2754933"/>
            <a:ext cx="3012340" cy="356801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105615-B3D7-4DD2-9670-610EE51C25F3}"/>
              </a:ext>
            </a:extLst>
          </p:cNvPr>
          <p:cNvSpPr txBox="1"/>
          <p:nvPr/>
        </p:nvSpPr>
        <p:spPr>
          <a:xfrm>
            <a:off x="6181100" y="853908"/>
            <a:ext cx="5696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Goodbye Green Class...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2BE72B-74C4-4458-9909-D64833247023}"/>
              </a:ext>
            </a:extLst>
          </p:cNvPr>
          <p:cNvSpPr/>
          <p:nvPr/>
        </p:nvSpPr>
        <p:spPr>
          <a:xfrm>
            <a:off x="180788" y="5651543"/>
            <a:ext cx="77187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</a:rPr>
              <a:t>.Hello Sapphire Class!!!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B2F60C-DDBE-4E59-B0FC-89BF58DBF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" y="853908"/>
            <a:ext cx="5830114" cy="4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45</TotalTime>
  <Words>17</Words>
  <Application>Microsoft Office PowerPoint</Application>
  <PresentationFormat>Widescreen</PresentationFormat>
  <Paragraphs>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2</vt:lpstr>
      <vt:lpstr>Quotable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Pullenger, Emma</dc:creator>
  <cp:lastModifiedBy>Stewart, Sally</cp:lastModifiedBy>
  <cp:revision>9</cp:revision>
  <dcterms:created xsi:type="dcterms:W3CDTF">2020-07-09T12:59:28Z</dcterms:created>
  <dcterms:modified xsi:type="dcterms:W3CDTF">2020-07-10T07:11:54Z</dcterms:modified>
</cp:coreProperties>
</file>