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867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234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961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68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9615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02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97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290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897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798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455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286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516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94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84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50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commons.wikimedia.org/wiki/File:5_Emeralds_from_Colombia.JPG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E941C-2B44-4DA8-9BC6-DE4740F93F02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1EF364E-FD0D-451A-AD2D-FF3A6800B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34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5F50C-0163-45E7-A3AD-E21FF8FC1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9467" y="4226392"/>
            <a:ext cx="7766936" cy="1646302"/>
          </a:xfrm>
        </p:spPr>
        <p:txBody>
          <a:bodyPr/>
          <a:lstStyle/>
          <a:p>
            <a:r>
              <a:rPr lang="en-GB" sz="8800" b="1" dirty="0">
                <a:solidFill>
                  <a:schemeClr val="tx1"/>
                </a:solidFill>
                <a:highlight>
                  <a:srgbClr val="00FF00"/>
                </a:highlight>
              </a:rPr>
              <a:t>A look back at our time in Emerald Class </a:t>
            </a:r>
            <a:br>
              <a:rPr lang="en-GB" sz="8800" b="1" dirty="0">
                <a:solidFill>
                  <a:schemeClr val="tx1"/>
                </a:solidFill>
                <a:highlight>
                  <a:srgbClr val="00FF00"/>
                </a:highlight>
              </a:rPr>
            </a:br>
            <a:r>
              <a:rPr lang="en-GB" sz="8800" b="1" dirty="0">
                <a:solidFill>
                  <a:schemeClr val="tx1"/>
                </a:solidFill>
                <a:highlight>
                  <a:srgbClr val="00FF00"/>
                </a:highlight>
              </a:rPr>
              <a:t>2019 - 2020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E6A498-93F3-4D0E-8B6B-AE6F7A6CD8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902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2170-7E6B-40E2-82EB-E92F083B2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531306-D811-4984-B645-93F07C5EA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4" y="323417"/>
            <a:ext cx="5658640" cy="31055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C5641-54F0-49CF-9257-EAEE3EF50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26" y="3048000"/>
            <a:ext cx="4724400" cy="3543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B507D7-D367-4D9E-AD3E-D9E41CE57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14" y="3810000"/>
            <a:ext cx="4064000" cy="30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142241-1844-4156-A1FD-F322590BD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426" y="183058"/>
            <a:ext cx="3470674" cy="26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65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6D06B-0FD2-438C-947D-0787D33F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5" y="4486275"/>
            <a:ext cx="2971800" cy="222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D92ECE-9E48-4516-A3C3-098B8B310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00024"/>
            <a:ext cx="3162300" cy="2371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A26DDA-52C3-436A-A545-3349C986C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78619"/>
            <a:ext cx="2657475" cy="199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35F5A-61FD-4E3A-92E6-FFEF9E712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4079081"/>
            <a:ext cx="2600325" cy="1950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F8EF5C-B390-42B1-AFC0-057C06F1B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3" y="342898"/>
            <a:ext cx="2971801" cy="22288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B51729-F915-4B25-9B18-E1FC43229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87" y="3429000"/>
            <a:ext cx="3071813" cy="23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87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A048F7-3881-444B-BB4C-458546A28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371475"/>
            <a:ext cx="30480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469AF-075E-4456-8877-202282D7B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25" y="4419599"/>
            <a:ext cx="2908300" cy="2181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C30552-E192-4C5A-AF51-8E42999FC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2852736"/>
            <a:ext cx="3543300" cy="265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3450A1-D920-4220-8C2F-FBBD3EA30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4162423"/>
            <a:ext cx="3251201" cy="2438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EECEFD-0ACC-4CC1-A30C-6E4C1912B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225" y="419100"/>
            <a:ext cx="4013200" cy="300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EC7789-A5DD-4A7D-9016-A6CC25360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19100"/>
            <a:ext cx="265430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63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C4DED-3A72-47E8-94C5-ACBF6B8E1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6762" y="3695701"/>
            <a:ext cx="3038475" cy="3038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FC569-59EB-4902-8A4E-768E25E2D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2" y="38099"/>
            <a:ext cx="4152901" cy="4152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1BE98-540C-4466-99B7-8F32CF83B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04099" y="38099"/>
            <a:ext cx="4787901" cy="3590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02CD5D-5A3A-4EFB-B5A4-60527D2BF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3" y="3771898"/>
            <a:ext cx="3943352" cy="2957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842A3C-EE73-4D0B-9C90-D71F4566A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3" y="4243387"/>
            <a:ext cx="3314701" cy="2486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A165A0-E151-4446-A04C-FE04D7E45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48" y="226215"/>
            <a:ext cx="3038476" cy="227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57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64E82F-EE07-48E6-8C4F-1AB2B0DDB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9549" y="412354"/>
            <a:ext cx="2232028" cy="1674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0FAE37-E439-4332-8D88-CF61EE454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67918" y="416719"/>
            <a:ext cx="2266950" cy="1700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947EE9-1CE2-42CE-925C-787EA5536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6816" y="283369"/>
            <a:ext cx="2266953" cy="170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87685-A59D-4920-A2B8-CBE00FC49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66712" y="3216273"/>
            <a:ext cx="4152899" cy="31146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28C580-AFCA-4A48-8C7B-9EFDA1E524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5480"/>
          <a:stretch/>
        </p:blipFill>
        <p:spPr>
          <a:xfrm rot="10800000">
            <a:off x="3815805" y="2562225"/>
            <a:ext cx="8296423" cy="4152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3ED59D-0760-46A6-AA42-2470E249B0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6111"/>
          <a:stretch/>
        </p:blipFill>
        <p:spPr>
          <a:xfrm rot="5400000">
            <a:off x="291244" y="65532"/>
            <a:ext cx="3095624" cy="32312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40D8D1-7F3E-4599-A0CF-0CC6C7CF6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07698" y="690562"/>
            <a:ext cx="3771899" cy="282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3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DE6B9-CD0E-4ADF-98E1-35A7C1D1A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7550" y="3895725"/>
            <a:ext cx="3759200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876A5-1617-4FC2-8DBE-350B9C0C2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1375" y="142874"/>
            <a:ext cx="4905375" cy="3679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3060B-4B05-4CBC-AFD8-0F79DAFDE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9050"/>
            <a:ext cx="6159500" cy="4619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57D5A4-7DC3-4A13-95AA-444842B77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73450" y="3533776"/>
            <a:ext cx="42418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9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curtains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EF7AFD-B328-40D9-9043-A192F7B09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0493"/>
            <a:ext cx="8769350" cy="65770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E2E67E-583F-45AB-8133-DF98CEB78781}"/>
              </a:ext>
            </a:extLst>
          </p:cNvPr>
          <p:cNvSpPr txBox="1"/>
          <p:nvPr/>
        </p:nvSpPr>
        <p:spPr>
          <a:xfrm>
            <a:off x="7231131" y="0"/>
            <a:ext cx="54246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highlight>
                  <a:srgbClr val="00FF00"/>
                </a:highlight>
              </a:rPr>
              <a:t>Good Bye Emerald Class</a:t>
            </a:r>
          </a:p>
          <a:p>
            <a:pPr algn="ctr"/>
            <a:endParaRPr lang="en-GB" sz="4000" b="1" dirty="0"/>
          </a:p>
          <a:p>
            <a:pPr algn="ctr"/>
            <a:r>
              <a:rPr lang="en-GB" sz="4000" b="1" dirty="0">
                <a:highlight>
                  <a:srgbClr val="00FFFF"/>
                </a:highlight>
              </a:rPr>
              <a:t>Hello Blue Class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740C4A-935E-46C7-8BA1-811A26DBA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917" y="2816994"/>
            <a:ext cx="2812093" cy="374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26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109</TotalTime>
  <Words>20</Words>
  <Application>Microsoft Office PowerPoint</Application>
  <PresentationFormat>Widescreen</PresentationFormat>
  <Paragraphs>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Facet</vt:lpstr>
      <vt:lpstr>A look back at our time in Emerald Class  2019 - 2020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Emerald Class  2019 - 2020</dc:title>
  <dc:creator>Stewart, Sally</dc:creator>
  <cp:lastModifiedBy>Stewart, Sally</cp:lastModifiedBy>
  <cp:revision>8</cp:revision>
  <dcterms:created xsi:type="dcterms:W3CDTF">2020-07-09T12:45:53Z</dcterms:created>
  <dcterms:modified xsi:type="dcterms:W3CDTF">2020-07-10T08:41:30Z</dcterms:modified>
</cp:coreProperties>
</file>